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7"/>
  </p:notesMasterIdLst>
  <p:handoutMasterIdLst>
    <p:handoutMasterId r:id="rId18"/>
  </p:handoutMasterIdLst>
  <p:sldIdLst>
    <p:sldId id="281" r:id="rId5"/>
    <p:sldId id="355" r:id="rId6"/>
    <p:sldId id="354" r:id="rId7"/>
    <p:sldId id="361" r:id="rId8"/>
    <p:sldId id="362" r:id="rId9"/>
    <p:sldId id="353" r:id="rId10"/>
    <p:sldId id="283" r:id="rId11"/>
    <p:sldId id="364" r:id="rId12"/>
    <p:sldId id="363" r:id="rId13"/>
    <p:sldId id="366" r:id="rId14"/>
    <p:sldId id="365" r:id="rId15"/>
    <p:sldId id="3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73" d="100"/>
          <a:sy n="73" d="100"/>
        </p:scale>
        <p:origin x="172" y="36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3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Camer\OneDrive\Desktop\Thinkful\Capstone%202\housing-price-data.xlsx" TargetMode="External"/><Relationship Id="rId4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AVG Price Sold by SQ</a:t>
            </a:r>
            <a:r>
              <a:rPr lang="en-US" sz="1600" baseline="0" dirty="0"/>
              <a:t> ft by </a:t>
            </a:r>
            <a:r>
              <a:rPr lang="en-US" sz="1600" dirty="0"/>
              <a:t>Neighborhoods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GrLivArea!$D$22</c:f>
              <c:strCache>
                <c:ptCount val="1"/>
                <c:pt idx="0">
                  <c:v>Average of GrLivArea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GrLivArea!$C$23:$C$47</c:f>
              <c:numCache>
                <c:formatCode>_("$"* #,##0_);_("$"* \(#,##0\);_("$"* "-"??_);_(@_)</c:formatCode>
                <c:ptCount val="25"/>
                <c:pt idx="0">
                  <c:v>194870.88235294117</c:v>
                </c:pt>
                <c:pt idx="1">
                  <c:v>137500</c:v>
                </c:pt>
                <c:pt idx="2">
                  <c:v>104493.75</c:v>
                </c:pt>
                <c:pt idx="3">
                  <c:v>124834.05172413793</c:v>
                </c:pt>
                <c:pt idx="4">
                  <c:v>212565.42857142858</c:v>
                </c:pt>
                <c:pt idx="5">
                  <c:v>197965.77333333335</c:v>
                </c:pt>
                <c:pt idx="6">
                  <c:v>210624.72549019608</c:v>
                </c:pt>
                <c:pt idx="7">
                  <c:v>128219.7</c:v>
                </c:pt>
                <c:pt idx="8">
                  <c:v>192854.50632911394</c:v>
                </c:pt>
                <c:pt idx="9">
                  <c:v>100123.78378378379</c:v>
                </c:pt>
                <c:pt idx="10">
                  <c:v>98576.470588235301</c:v>
                </c:pt>
                <c:pt idx="11">
                  <c:v>156270.12244897959</c:v>
                </c:pt>
                <c:pt idx="12">
                  <c:v>145847.07999999999</c:v>
                </c:pt>
                <c:pt idx="13">
                  <c:v>335295.31707317074</c:v>
                </c:pt>
                <c:pt idx="14">
                  <c:v>142694.44444444444</c:v>
                </c:pt>
                <c:pt idx="15">
                  <c:v>316270.62337662338</c:v>
                </c:pt>
                <c:pt idx="16">
                  <c:v>189050.0684931507</c:v>
                </c:pt>
                <c:pt idx="17">
                  <c:v>128225.30088495575</c:v>
                </c:pt>
                <c:pt idx="18">
                  <c:v>136793.13513513515</c:v>
                </c:pt>
                <c:pt idx="19">
                  <c:v>186555.79661016949</c:v>
                </c:pt>
                <c:pt idx="20">
                  <c:v>225379.83720930232</c:v>
                </c:pt>
                <c:pt idx="21">
                  <c:v>310499</c:v>
                </c:pt>
                <c:pt idx="22">
                  <c:v>142591.35999999999</c:v>
                </c:pt>
                <c:pt idx="23">
                  <c:v>242247.44736842104</c:v>
                </c:pt>
                <c:pt idx="24">
                  <c:v>238772.72727272726</c:v>
                </c:pt>
              </c:numCache>
            </c:numRef>
          </c:xVal>
          <c:yVal>
            <c:numRef>
              <c:f>GrLivArea!$D$23:$D$47</c:f>
              <c:numCache>
                <c:formatCode>0</c:formatCode>
                <c:ptCount val="25"/>
                <c:pt idx="0">
                  <c:v>1427.9411764705883</c:v>
                </c:pt>
                <c:pt idx="1">
                  <c:v>1392.5</c:v>
                </c:pt>
                <c:pt idx="2">
                  <c:v>1143.1875</c:v>
                </c:pt>
                <c:pt idx="3">
                  <c:v>1203.0689655172414</c:v>
                </c:pt>
                <c:pt idx="4">
                  <c:v>1788.1071428571429</c:v>
                </c:pt>
                <c:pt idx="5">
                  <c:v>1480.5</c:v>
                </c:pt>
                <c:pt idx="6">
                  <c:v>1791.6078431372548</c:v>
                </c:pt>
                <c:pt idx="7">
                  <c:v>1340.04</c:v>
                </c:pt>
                <c:pt idx="8">
                  <c:v>1641.3164556962026</c:v>
                </c:pt>
                <c:pt idx="9">
                  <c:v>1142.2972972972973</c:v>
                </c:pt>
                <c:pt idx="10">
                  <c:v>1058.9411764705883</c:v>
                </c:pt>
                <c:pt idx="11">
                  <c:v>1294.204081632653</c:v>
                </c:pt>
                <c:pt idx="12">
                  <c:v>1310.3111111111111</c:v>
                </c:pt>
                <c:pt idx="13">
                  <c:v>2508.8536585365855</c:v>
                </c:pt>
                <c:pt idx="14">
                  <c:v>1253</c:v>
                </c:pt>
                <c:pt idx="15">
                  <c:v>1915.9480519480519</c:v>
                </c:pt>
                <c:pt idx="16">
                  <c:v>1727.7808219178082</c:v>
                </c:pt>
                <c:pt idx="17">
                  <c:v>1479.7256637168141</c:v>
                </c:pt>
                <c:pt idx="18">
                  <c:v>1215.1351351351352</c:v>
                </c:pt>
                <c:pt idx="19">
                  <c:v>1595.0169491525423</c:v>
                </c:pt>
                <c:pt idx="20">
                  <c:v>1596.6511627906978</c:v>
                </c:pt>
                <c:pt idx="21">
                  <c:v>1879.08</c:v>
                </c:pt>
                <c:pt idx="22">
                  <c:v>1801.24</c:v>
                </c:pt>
                <c:pt idx="23">
                  <c:v>1749.3684210526317</c:v>
                </c:pt>
                <c:pt idx="24">
                  <c:v>1539.6363636363637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05F-4D2E-B370-C460C65E7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112495"/>
        <c:axId val="1349101679"/>
      </c:scatterChart>
      <c:valAx>
        <c:axId val="1349112495"/>
        <c:scaling>
          <c:orientation val="minMax"/>
          <c:max val="350000"/>
          <c:min val="50000"/>
        </c:scaling>
        <c:delete val="0"/>
        <c:axPos val="b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9101679"/>
        <c:crosses val="autoZero"/>
        <c:crossBetween val="midCat"/>
        <c:majorUnit val="50000"/>
      </c:valAx>
      <c:valAx>
        <c:axId val="1349101679"/>
        <c:scaling>
          <c:orientation val="minMax"/>
          <c:min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AVG Sq ft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9112495"/>
        <c:crossesAt val="0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Neighborhood!$A$18:$A$27</c:f>
              <c:strCache>
                <c:ptCount val="10"/>
                <c:pt idx="0">
                  <c:v>Blmngtn</c:v>
                </c:pt>
                <c:pt idx="1">
                  <c:v>CollgCr</c:v>
                </c:pt>
                <c:pt idx="2">
                  <c:v>Crawfor</c:v>
                </c:pt>
                <c:pt idx="3">
                  <c:v>ClearCr</c:v>
                </c:pt>
                <c:pt idx="4">
                  <c:v>Somerst</c:v>
                </c:pt>
                <c:pt idx="5">
                  <c:v>Veenker</c:v>
                </c:pt>
                <c:pt idx="6">
                  <c:v>Timber</c:v>
                </c:pt>
                <c:pt idx="7">
                  <c:v>StoneBr</c:v>
                </c:pt>
                <c:pt idx="8">
                  <c:v>NridgHt</c:v>
                </c:pt>
                <c:pt idx="9">
                  <c:v>NoRidge</c:v>
                </c:pt>
              </c:strCache>
            </c:strRef>
          </c:cat>
          <c:val>
            <c:numRef>
              <c:f>Neighborhood!$B$18:$B$27</c:f>
              <c:numCache>
                <c:formatCode>"$"#,##0</c:formatCode>
                <c:ptCount val="10"/>
                <c:pt idx="0">
                  <c:v>194870.88235294117</c:v>
                </c:pt>
                <c:pt idx="1">
                  <c:v>197965.77333333335</c:v>
                </c:pt>
                <c:pt idx="2">
                  <c:v>210624.72549019608</c:v>
                </c:pt>
                <c:pt idx="3">
                  <c:v>212565.42857142858</c:v>
                </c:pt>
                <c:pt idx="4">
                  <c:v>225379.83720930232</c:v>
                </c:pt>
                <c:pt idx="5">
                  <c:v>238772.72727272726</c:v>
                </c:pt>
                <c:pt idx="6">
                  <c:v>242247.44736842104</c:v>
                </c:pt>
                <c:pt idx="7">
                  <c:v>310499</c:v>
                </c:pt>
                <c:pt idx="8">
                  <c:v>316270.62337662338</c:v>
                </c:pt>
                <c:pt idx="9">
                  <c:v>335295.31707317074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D7-4887-BF40-EE62DD7D1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71304000"/>
        <c:axId val="1071281120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Neighborhood!$A$18:$A$27</c15:sqref>
                        </c15:formulaRef>
                      </c:ext>
                    </c:extLst>
                    <c:strCache>
                      <c:ptCount val="10"/>
                      <c:pt idx="0">
                        <c:v>Blmngtn</c:v>
                      </c:pt>
                      <c:pt idx="1">
                        <c:v>CollgCr</c:v>
                      </c:pt>
                      <c:pt idx="2">
                        <c:v>Crawfor</c:v>
                      </c:pt>
                      <c:pt idx="3">
                        <c:v>ClearCr</c:v>
                      </c:pt>
                      <c:pt idx="4">
                        <c:v>Somerst</c:v>
                      </c:pt>
                      <c:pt idx="5">
                        <c:v>Veenker</c:v>
                      </c:pt>
                      <c:pt idx="6">
                        <c:v>Timber</c:v>
                      </c:pt>
                      <c:pt idx="7">
                        <c:v>StoneBr</c:v>
                      </c:pt>
                      <c:pt idx="8">
                        <c:v>NridgHt</c:v>
                      </c:pt>
                      <c:pt idx="9">
                        <c:v>NoRidge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Neighborhood!$C$18:$C$27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17</c:v>
                      </c:pt>
                      <c:pt idx="1">
                        <c:v>150</c:v>
                      </c:pt>
                      <c:pt idx="2">
                        <c:v>51</c:v>
                      </c:pt>
                      <c:pt idx="3">
                        <c:v>28</c:v>
                      </c:pt>
                      <c:pt idx="4">
                        <c:v>86</c:v>
                      </c:pt>
                      <c:pt idx="5">
                        <c:v>11</c:v>
                      </c:pt>
                      <c:pt idx="6">
                        <c:v>38</c:v>
                      </c:pt>
                      <c:pt idx="7">
                        <c:v>25</c:v>
                      </c:pt>
                      <c:pt idx="8">
                        <c:v>77</c:v>
                      </c:pt>
                      <c:pt idx="9">
                        <c:v>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1ED7-4887-BF40-EE62DD7D1E73}"/>
                  </c:ext>
                </c:extLst>
              </c15:ser>
            </c15:filteredBarSeries>
          </c:ext>
        </c:extLst>
      </c:barChart>
      <c:catAx>
        <c:axId val="1071304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1281120"/>
        <c:crosses val="autoZero"/>
        <c:auto val="1"/>
        <c:lblAlgn val="ctr"/>
        <c:lblOffset val="100"/>
        <c:noMultiLvlLbl val="0"/>
      </c:catAx>
      <c:valAx>
        <c:axId val="1071281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130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/>
              <a:t>AVG of Sales Price by Garage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GarageCars!$B$2</c:f>
              <c:strCache>
                <c:ptCount val="1"/>
                <c:pt idx="0">
                  <c:v>Average of SalePrice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GarageCars!$A$3:$A$7</c:f>
              <c:numCache>
                <c:formatCode>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numCache>
            </c:numRef>
          </c:cat>
          <c:val>
            <c:numRef>
              <c:f>GarageCars!$B$3:$B$7</c:f>
              <c:numCache>
                <c:formatCode>_("$"* #,##0_);_("$"* \(#,##0\);_("$"* "-"??_);_(@_)</c:formatCode>
                <c:ptCount val="5"/>
                <c:pt idx="0">
                  <c:v>103317.28395061729</c:v>
                </c:pt>
                <c:pt idx="1">
                  <c:v>128116.68834688347</c:v>
                </c:pt>
                <c:pt idx="2">
                  <c:v>183851.66383495147</c:v>
                </c:pt>
                <c:pt idx="3">
                  <c:v>309636.12154696131</c:v>
                </c:pt>
                <c:pt idx="4">
                  <c:v>192655.8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313-4436-83EF-12DB8DB55C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8401600"/>
        <c:axId val="448399520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GarageCars!$C$2</c15:sqref>
                        </c15:formulaRef>
                      </c:ext>
                    </c:extLst>
                    <c:strCache>
                      <c:ptCount val="1"/>
                      <c:pt idx="0">
                        <c:v>Count of Id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GarageCars!$A$3:$A$7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GarageCars!$C$3:$C$7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81</c:v>
                      </c:pt>
                      <c:pt idx="1">
                        <c:v>369</c:v>
                      </c:pt>
                      <c:pt idx="2">
                        <c:v>824</c:v>
                      </c:pt>
                      <c:pt idx="3">
                        <c:v>181</c:v>
                      </c:pt>
                      <c:pt idx="4">
                        <c:v>5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A313-4436-83EF-12DB8DB55CB6}"/>
                  </c:ext>
                </c:extLst>
              </c15:ser>
            </c15:filteredLineSeries>
          </c:ext>
        </c:extLst>
      </c:lineChart>
      <c:catAx>
        <c:axId val="448401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99520"/>
        <c:crosses val="autoZero"/>
        <c:auto val="1"/>
        <c:lblAlgn val="ctr"/>
        <c:lblOffset val="100"/>
        <c:noMultiLvlLbl val="0"/>
      </c:catAx>
      <c:valAx>
        <c:axId val="448399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40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/>
              <a:t>Central Air AVG of Sales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CentralAir!$B$2</c:f>
              <c:strCache>
                <c:ptCount val="1"/>
                <c:pt idx="0">
                  <c:v>Average of SalePrice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CentralAir!$A$3:$A$4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CentralAir!$B$3:$B$4</c:f>
              <c:numCache>
                <c:formatCode>_("$"* #,##0_);_("$"* \(#,##0\);_("$"* "-"??_);_(@_)</c:formatCode>
                <c:ptCount val="2"/>
                <c:pt idx="0">
                  <c:v>105264.07368421053</c:v>
                </c:pt>
                <c:pt idx="1">
                  <c:v>186186.70989010989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81-41B2-92D6-D7D3CF3465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0288656"/>
        <c:axId val="440287408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CentralAir!$C$2</c15:sqref>
                        </c15:formulaRef>
                      </c:ext>
                    </c:extLst>
                    <c:strCache>
                      <c:ptCount val="1"/>
                      <c:pt idx="0">
                        <c:v>Count of Id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CentralAir!$A$3:$A$4</c15:sqref>
                        </c15:formulaRef>
                      </c:ext>
                    </c:extLst>
                    <c:strCache>
                      <c:ptCount val="2"/>
                      <c:pt idx="0">
                        <c:v>No</c:v>
                      </c:pt>
                      <c:pt idx="1">
                        <c:v>Yes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CentralAir!$C$3:$C$4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>
                        <c:v>95</c:v>
                      </c:pt>
                      <c:pt idx="1">
                        <c:v>1365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AC81-41B2-92D6-D7D3CF3465B1}"/>
                  </c:ext>
                </c:extLst>
              </c15:ser>
            </c15:filteredBarSeries>
          </c:ext>
        </c:extLst>
      </c:barChart>
      <c:catAx>
        <c:axId val="440288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0287408"/>
        <c:crosses val="autoZero"/>
        <c:auto val="1"/>
        <c:lblAlgn val="ctr"/>
        <c:lblOffset val="100"/>
        <c:noMultiLvlLbl val="0"/>
      </c:catAx>
      <c:valAx>
        <c:axId val="440287408"/>
        <c:scaling>
          <c:orientation val="minMax"/>
          <c:max val="200000"/>
          <c:min val="5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0288656"/>
        <c:crosses val="autoZero"/>
        <c:crossBetween val="between"/>
        <c:majorUnit val="25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OverallQual!$C$22:$C$1481</cx:f>
        <cx:lvl ptCount="1460">
          <cx:pt idx="0">1</cx:pt>
          <cx:pt idx="1">1</cx:pt>
          <cx:pt idx="2">2</cx:pt>
          <cx:pt idx="3">2</cx:pt>
          <cx:pt idx="4">2</cx:pt>
          <cx:pt idx="5">3</cx:pt>
          <cx:pt idx="6">3</cx:pt>
          <cx:pt idx="7">3</cx:pt>
          <cx:pt idx="8">3</cx:pt>
          <cx:pt idx="9">3</cx:pt>
          <cx:pt idx="10">3</cx:pt>
          <cx:pt idx="11">3</cx:pt>
          <cx:pt idx="12">3</cx:pt>
          <cx:pt idx="13">3</cx:pt>
          <cx:pt idx="14">3</cx:pt>
          <cx:pt idx="15">3</cx:pt>
          <cx:pt idx="16">3</cx:pt>
          <cx:pt idx="17">3</cx:pt>
          <cx:pt idx="18">3</cx:pt>
          <cx:pt idx="19">3</cx:pt>
          <cx:pt idx="20">3</cx:pt>
          <cx:pt idx="21">3</cx:pt>
          <cx:pt idx="22">3</cx:pt>
          <cx:pt idx="23">3</cx:pt>
          <cx:pt idx="24">3</cx:pt>
          <cx:pt idx="25">4</cx:pt>
          <cx:pt idx="26">4</cx:pt>
          <cx:pt idx="27">4</cx:pt>
          <cx:pt idx="28">4</cx:pt>
          <cx:pt idx="29">4</cx:pt>
          <cx:pt idx="30">4</cx:pt>
          <cx:pt idx="31">4</cx:pt>
          <cx:pt idx="32">4</cx:pt>
          <cx:pt idx="33">4</cx:pt>
          <cx:pt idx="34">4</cx:pt>
          <cx:pt idx="35">4</cx:pt>
          <cx:pt idx="36">4</cx:pt>
          <cx:pt idx="37">4</cx:pt>
          <cx:pt idx="38">4</cx:pt>
          <cx:pt idx="39">4</cx:pt>
          <cx:pt idx="40">4</cx:pt>
          <cx:pt idx="41">4</cx:pt>
          <cx:pt idx="42">4</cx:pt>
          <cx:pt idx="43">4</cx:pt>
          <cx:pt idx="44">4</cx:pt>
          <cx:pt idx="45">4</cx:pt>
          <cx:pt idx="46">4</cx:pt>
          <cx:pt idx="47">4</cx:pt>
          <cx:pt idx="48">4</cx:pt>
          <cx:pt idx="49">4</cx:pt>
          <cx:pt idx="50">4</cx:pt>
          <cx:pt idx="51">4</cx:pt>
          <cx:pt idx="52">4</cx:pt>
          <cx:pt idx="53">4</cx:pt>
          <cx:pt idx="54">4</cx:pt>
          <cx:pt idx="55">4</cx:pt>
          <cx:pt idx="56">4</cx:pt>
          <cx:pt idx="57">4</cx:pt>
          <cx:pt idx="58">4</cx:pt>
          <cx:pt idx="59">4</cx:pt>
          <cx:pt idx="60">4</cx:pt>
          <cx:pt idx="61">4</cx:pt>
          <cx:pt idx="62">4</cx:pt>
          <cx:pt idx="63">4</cx:pt>
          <cx:pt idx="64">4</cx:pt>
          <cx:pt idx="65">4</cx:pt>
          <cx:pt idx="66">4</cx:pt>
          <cx:pt idx="67">4</cx:pt>
          <cx:pt idx="68">4</cx:pt>
          <cx:pt idx="69">4</cx:pt>
          <cx:pt idx="70">4</cx:pt>
          <cx:pt idx="71">4</cx:pt>
          <cx:pt idx="72">4</cx:pt>
          <cx:pt idx="73">4</cx:pt>
          <cx:pt idx="74">4</cx:pt>
          <cx:pt idx="75">4</cx:pt>
          <cx:pt idx="76">4</cx:pt>
          <cx:pt idx="77">4</cx:pt>
          <cx:pt idx="78">4</cx:pt>
          <cx:pt idx="79">4</cx:pt>
          <cx:pt idx="80">4</cx:pt>
          <cx:pt idx="81">4</cx:pt>
          <cx:pt idx="82">4</cx:pt>
          <cx:pt idx="83">4</cx:pt>
          <cx:pt idx="84">4</cx:pt>
          <cx:pt idx="85">4</cx:pt>
          <cx:pt idx="86">4</cx:pt>
          <cx:pt idx="87">4</cx:pt>
          <cx:pt idx="88">4</cx:pt>
          <cx:pt idx="89">4</cx:pt>
          <cx:pt idx="90">4</cx:pt>
          <cx:pt idx="91">4</cx:pt>
          <cx:pt idx="92">4</cx:pt>
          <cx:pt idx="93">4</cx:pt>
          <cx:pt idx="94">4</cx:pt>
          <cx:pt idx="95">4</cx:pt>
          <cx:pt idx="96">4</cx:pt>
          <cx:pt idx="97">4</cx:pt>
          <cx:pt idx="98">4</cx:pt>
          <cx:pt idx="99">4</cx:pt>
          <cx:pt idx="100">4</cx:pt>
          <cx:pt idx="101">4</cx:pt>
          <cx:pt idx="102">4</cx:pt>
          <cx:pt idx="103">4</cx:pt>
          <cx:pt idx="104">4</cx:pt>
          <cx:pt idx="105">4</cx:pt>
          <cx:pt idx="106">4</cx:pt>
          <cx:pt idx="107">4</cx:pt>
          <cx:pt idx="108">4</cx:pt>
          <cx:pt idx="109">4</cx:pt>
          <cx:pt idx="110">4</cx:pt>
          <cx:pt idx="111">4</cx:pt>
          <cx:pt idx="112">4</cx:pt>
          <cx:pt idx="113">4</cx:pt>
          <cx:pt idx="114">4</cx:pt>
          <cx:pt idx="115">4</cx:pt>
          <cx:pt idx="116">4</cx:pt>
          <cx:pt idx="117">4</cx:pt>
          <cx:pt idx="118">4</cx:pt>
          <cx:pt idx="119">4</cx:pt>
          <cx:pt idx="120">4</cx:pt>
          <cx:pt idx="121">4</cx:pt>
          <cx:pt idx="122">4</cx:pt>
          <cx:pt idx="123">4</cx:pt>
          <cx:pt idx="124">4</cx:pt>
          <cx:pt idx="125">4</cx:pt>
          <cx:pt idx="126">4</cx:pt>
          <cx:pt idx="127">4</cx:pt>
          <cx:pt idx="128">4</cx:pt>
          <cx:pt idx="129">4</cx:pt>
          <cx:pt idx="130">4</cx:pt>
          <cx:pt idx="131">4</cx:pt>
          <cx:pt idx="132">4</cx:pt>
          <cx:pt idx="133">4</cx:pt>
          <cx:pt idx="134">4</cx:pt>
          <cx:pt idx="135">4</cx:pt>
          <cx:pt idx="136">4</cx:pt>
          <cx:pt idx="137">4</cx:pt>
          <cx:pt idx="138">4</cx:pt>
          <cx:pt idx="139">4</cx:pt>
          <cx:pt idx="140">4</cx:pt>
          <cx:pt idx="141">5</cx:pt>
          <cx:pt idx="142">5</cx:pt>
          <cx:pt idx="143">5</cx:pt>
          <cx:pt idx="144">5</cx:pt>
          <cx:pt idx="145">5</cx:pt>
          <cx:pt idx="146">5</cx:pt>
          <cx:pt idx="147">5</cx:pt>
          <cx:pt idx="148">5</cx:pt>
          <cx:pt idx="149">5</cx:pt>
          <cx:pt idx="150">5</cx:pt>
          <cx:pt idx="151">5</cx:pt>
          <cx:pt idx="152">5</cx:pt>
          <cx:pt idx="153">5</cx:pt>
          <cx:pt idx="154">5</cx:pt>
          <cx:pt idx="155">5</cx:pt>
          <cx:pt idx="156">5</cx:pt>
          <cx:pt idx="157">5</cx:pt>
          <cx:pt idx="158">5</cx:pt>
          <cx:pt idx="159">5</cx:pt>
          <cx:pt idx="160">5</cx:pt>
          <cx:pt idx="161">5</cx:pt>
          <cx:pt idx="162">5</cx:pt>
          <cx:pt idx="163">5</cx:pt>
          <cx:pt idx="164">5</cx:pt>
          <cx:pt idx="165">5</cx:pt>
          <cx:pt idx="166">5</cx:pt>
          <cx:pt idx="167">5</cx:pt>
          <cx:pt idx="168">5</cx:pt>
          <cx:pt idx="169">5</cx:pt>
          <cx:pt idx="170">5</cx:pt>
          <cx:pt idx="171">5</cx:pt>
          <cx:pt idx="172">5</cx:pt>
          <cx:pt idx="173">5</cx:pt>
          <cx:pt idx="174">5</cx:pt>
          <cx:pt idx="175">5</cx:pt>
          <cx:pt idx="176">5</cx:pt>
          <cx:pt idx="177">5</cx:pt>
          <cx:pt idx="178">5</cx:pt>
          <cx:pt idx="179">5</cx:pt>
          <cx:pt idx="180">5</cx:pt>
          <cx:pt idx="181">5</cx:pt>
          <cx:pt idx="182">5</cx:pt>
          <cx:pt idx="183">5</cx:pt>
          <cx:pt idx="184">5</cx:pt>
          <cx:pt idx="185">5</cx:pt>
          <cx:pt idx="186">5</cx:pt>
          <cx:pt idx="187">5</cx:pt>
          <cx:pt idx="188">5</cx:pt>
          <cx:pt idx="189">5</cx:pt>
          <cx:pt idx="190">5</cx:pt>
          <cx:pt idx="191">5</cx:pt>
          <cx:pt idx="192">5</cx:pt>
          <cx:pt idx="193">5</cx:pt>
          <cx:pt idx="194">5</cx:pt>
          <cx:pt idx="195">5</cx:pt>
          <cx:pt idx="196">5</cx:pt>
          <cx:pt idx="197">5</cx:pt>
          <cx:pt idx="198">5</cx:pt>
          <cx:pt idx="199">5</cx:pt>
          <cx:pt idx="200">5</cx:pt>
          <cx:pt idx="201">5</cx:pt>
          <cx:pt idx="202">5</cx:pt>
          <cx:pt idx="203">5</cx:pt>
          <cx:pt idx="204">5</cx:pt>
          <cx:pt idx="205">5</cx:pt>
          <cx:pt idx="206">5</cx:pt>
          <cx:pt idx="207">5</cx:pt>
          <cx:pt idx="208">5</cx:pt>
          <cx:pt idx="209">5</cx:pt>
          <cx:pt idx="210">5</cx:pt>
          <cx:pt idx="211">5</cx:pt>
          <cx:pt idx="212">5</cx:pt>
          <cx:pt idx="213">5</cx:pt>
          <cx:pt idx="214">5</cx:pt>
          <cx:pt idx="215">5</cx:pt>
          <cx:pt idx="216">5</cx:pt>
          <cx:pt idx="217">5</cx:pt>
          <cx:pt idx="218">5</cx:pt>
          <cx:pt idx="219">5</cx:pt>
          <cx:pt idx="220">5</cx:pt>
          <cx:pt idx="221">5</cx:pt>
          <cx:pt idx="222">5</cx:pt>
          <cx:pt idx="223">5</cx:pt>
          <cx:pt idx="224">5</cx:pt>
          <cx:pt idx="225">5</cx:pt>
          <cx:pt idx="226">5</cx:pt>
          <cx:pt idx="227">5</cx:pt>
          <cx:pt idx="228">5</cx:pt>
          <cx:pt idx="229">5</cx:pt>
          <cx:pt idx="230">5</cx:pt>
          <cx:pt idx="231">5</cx:pt>
          <cx:pt idx="232">5</cx:pt>
          <cx:pt idx="233">5</cx:pt>
          <cx:pt idx="234">5</cx:pt>
          <cx:pt idx="235">5</cx:pt>
          <cx:pt idx="236">5</cx:pt>
          <cx:pt idx="237">5</cx:pt>
          <cx:pt idx="238">5</cx:pt>
          <cx:pt idx="239">5</cx:pt>
          <cx:pt idx="240">5</cx:pt>
          <cx:pt idx="241">5</cx:pt>
          <cx:pt idx="242">5</cx:pt>
          <cx:pt idx="243">5</cx:pt>
          <cx:pt idx="244">5</cx:pt>
          <cx:pt idx="245">5</cx:pt>
          <cx:pt idx="246">5</cx:pt>
          <cx:pt idx="247">5</cx:pt>
          <cx:pt idx="248">5</cx:pt>
          <cx:pt idx="249">5</cx:pt>
          <cx:pt idx="250">5</cx:pt>
          <cx:pt idx="251">5</cx:pt>
          <cx:pt idx="252">5</cx:pt>
          <cx:pt idx="253">5</cx:pt>
          <cx:pt idx="254">5</cx:pt>
          <cx:pt idx="255">5</cx:pt>
          <cx:pt idx="256">5</cx:pt>
          <cx:pt idx="257">5</cx:pt>
          <cx:pt idx="258">5</cx:pt>
          <cx:pt idx="259">5</cx:pt>
          <cx:pt idx="260">5</cx:pt>
          <cx:pt idx="261">5</cx:pt>
          <cx:pt idx="262">5</cx:pt>
          <cx:pt idx="263">5</cx:pt>
          <cx:pt idx="264">5</cx:pt>
          <cx:pt idx="265">5</cx:pt>
          <cx:pt idx="266">5</cx:pt>
          <cx:pt idx="267">5</cx:pt>
          <cx:pt idx="268">5</cx:pt>
          <cx:pt idx="269">5</cx:pt>
          <cx:pt idx="270">5</cx:pt>
          <cx:pt idx="271">5</cx:pt>
          <cx:pt idx="272">5</cx:pt>
          <cx:pt idx="273">5</cx:pt>
          <cx:pt idx="274">5</cx:pt>
          <cx:pt idx="275">5</cx:pt>
          <cx:pt idx="276">5</cx:pt>
          <cx:pt idx="277">5</cx:pt>
          <cx:pt idx="278">5</cx:pt>
          <cx:pt idx="279">5</cx:pt>
          <cx:pt idx="280">5</cx:pt>
          <cx:pt idx="281">5</cx:pt>
          <cx:pt idx="282">5</cx:pt>
          <cx:pt idx="283">5</cx:pt>
          <cx:pt idx="284">5</cx:pt>
          <cx:pt idx="285">5</cx:pt>
          <cx:pt idx="286">5</cx:pt>
          <cx:pt idx="287">5</cx:pt>
          <cx:pt idx="288">5</cx:pt>
          <cx:pt idx="289">5</cx:pt>
          <cx:pt idx="290">5</cx:pt>
          <cx:pt idx="291">5</cx:pt>
          <cx:pt idx="292">5</cx:pt>
          <cx:pt idx="293">5</cx:pt>
          <cx:pt idx="294">5</cx:pt>
          <cx:pt idx="295">5</cx:pt>
          <cx:pt idx="296">5</cx:pt>
          <cx:pt idx="297">5</cx:pt>
          <cx:pt idx="298">5</cx:pt>
          <cx:pt idx="299">5</cx:pt>
          <cx:pt idx="300">5</cx:pt>
          <cx:pt idx="301">5</cx:pt>
          <cx:pt idx="302">5</cx:pt>
          <cx:pt idx="303">5</cx:pt>
          <cx:pt idx="304">5</cx:pt>
          <cx:pt idx="305">5</cx:pt>
          <cx:pt idx="306">5</cx:pt>
          <cx:pt idx="307">5</cx:pt>
          <cx:pt idx="308">5</cx:pt>
          <cx:pt idx="309">5</cx:pt>
          <cx:pt idx="310">5</cx:pt>
          <cx:pt idx="311">5</cx:pt>
          <cx:pt idx="312">5</cx:pt>
          <cx:pt idx="313">5</cx:pt>
          <cx:pt idx="314">5</cx:pt>
          <cx:pt idx="315">5</cx:pt>
          <cx:pt idx="316">5</cx:pt>
          <cx:pt idx="317">5</cx:pt>
          <cx:pt idx="318">5</cx:pt>
          <cx:pt idx="319">5</cx:pt>
          <cx:pt idx="320">5</cx:pt>
          <cx:pt idx="321">5</cx:pt>
          <cx:pt idx="322">5</cx:pt>
          <cx:pt idx="323">5</cx:pt>
          <cx:pt idx="324">5</cx:pt>
          <cx:pt idx="325">5</cx:pt>
          <cx:pt idx="326">5</cx:pt>
          <cx:pt idx="327">5</cx:pt>
          <cx:pt idx="328">5</cx:pt>
          <cx:pt idx="329">5</cx:pt>
          <cx:pt idx="330">5</cx:pt>
          <cx:pt idx="331">5</cx:pt>
          <cx:pt idx="332">5</cx:pt>
          <cx:pt idx="333">5</cx:pt>
          <cx:pt idx="334">5</cx:pt>
          <cx:pt idx="335">5</cx:pt>
          <cx:pt idx="336">5</cx:pt>
          <cx:pt idx="337">5</cx:pt>
          <cx:pt idx="338">5</cx:pt>
          <cx:pt idx="339">5</cx:pt>
          <cx:pt idx="340">5</cx:pt>
          <cx:pt idx="341">5</cx:pt>
          <cx:pt idx="342">5</cx:pt>
          <cx:pt idx="343">5</cx:pt>
          <cx:pt idx="344">5</cx:pt>
          <cx:pt idx="345">5</cx:pt>
          <cx:pt idx="346">5</cx:pt>
          <cx:pt idx="347">5</cx:pt>
          <cx:pt idx="348">5</cx:pt>
          <cx:pt idx="349">5</cx:pt>
          <cx:pt idx="350">5</cx:pt>
          <cx:pt idx="351">5</cx:pt>
          <cx:pt idx="352">5</cx:pt>
          <cx:pt idx="353">5</cx:pt>
          <cx:pt idx="354">5</cx:pt>
          <cx:pt idx="355">5</cx:pt>
          <cx:pt idx="356">5</cx:pt>
          <cx:pt idx="357">5</cx:pt>
          <cx:pt idx="358">5</cx:pt>
          <cx:pt idx="359">5</cx:pt>
          <cx:pt idx="360">5</cx:pt>
          <cx:pt idx="361">5</cx:pt>
          <cx:pt idx="362">5</cx:pt>
          <cx:pt idx="363">5</cx:pt>
          <cx:pt idx="364">5</cx:pt>
          <cx:pt idx="365">5</cx:pt>
          <cx:pt idx="366">5</cx:pt>
          <cx:pt idx="367">5</cx:pt>
          <cx:pt idx="368">5</cx:pt>
          <cx:pt idx="369">5</cx:pt>
          <cx:pt idx="370">5</cx:pt>
          <cx:pt idx="371">5</cx:pt>
          <cx:pt idx="372">5</cx:pt>
          <cx:pt idx="373">5</cx:pt>
          <cx:pt idx="374">5</cx:pt>
          <cx:pt idx="375">5</cx:pt>
          <cx:pt idx="376">5</cx:pt>
          <cx:pt idx="377">5</cx:pt>
          <cx:pt idx="378">5</cx:pt>
          <cx:pt idx="379">5</cx:pt>
          <cx:pt idx="380">5</cx:pt>
          <cx:pt idx="381">5</cx:pt>
          <cx:pt idx="382">5</cx:pt>
          <cx:pt idx="383">5</cx:pt>
          <cx:pt idx="384">5</cx:pt>
          <cx:pt idx="385">5</cx:pt>
          <cx:pt idx="386">5</cx:pt>
          <cx:pt idx="387">5</cx:pt>
          <cx:pt idx="388">5</cx:pt>
          <cx:pt idx="389">5</cx:pt>
          <cx:pt idx="390">5</cx:pt>
          <cx:pt idx="391">5</cx:pt>
          <cx:pt idx="392">5</cx:pt>
          <cx:pt idx="393">5</cx:pt>
          <cx:pt idx="394">5</cx:pt>
          <cx:pt idx="395">5</cx:pt>
          <cx:pt idx="396">5</cx:pt>
          <cx:pt idx="397">5</cx:pt>
          <cx:pt idx="398">5</cx:pt>
          <cx:pt idx="399">5</cx:pt>
          <cx:pt idx="400">5</cx:pt>
          <cx:pt idx="401">5</cx:pt>
          <cx:pt idx="402">5</cx:pt>
          <cx:pt idx="403">5</cx:pt>
          <cx:pt idx="404">5</cx:pt>
          <cx:pt idx="405">5</cx:pt>
          <cx:pt idx="406">5</cx:pt>
          <cx:pt idx="407">5</cx:pt>
          <cx:pt idx="408">5</cx:pt>
          <cx:pt idx="409">5</cx:pt>
          <cx:pt idx="410">5</cx:pt>
          <cx:pt idx="411">5</cx:pt>
          <cx:pt idx="412">5</cx:pt>
          <cx:pt idx="413">5</cx:pt>
          <cx:pt idx="414">5</cx:pt>
          <cx:pt idx="415">5</cx:pt>
          <cx:pt idx="416">5</cx:pt>
          <cx:pt idx="417">5</cx:pt>
          <cx:pt idx="418">5</cx:pt>
          <cx:pt idx="419">5</cx:pt>
          <cx:pt idx="420">5</cx:pt>
          <cx:pt idx="421">5</cx:pt>
          <cx:pt idx="422">5</cx:pt>
          <cx:pt idx="423">5</cx:pt>
          <cx:pt idx="424">5</cx:pt>
          <cx:pt idx="425">5</cx:pt>
          <cx:pt idx="426">5</cx:pt>
          <cx:pt idx="427">5</cx:pt>
          <cx:pt idx="428">5</cx:pt>
          <cx:pt idx="429">5</cx:pt>
          <cx:pt idx="430">5</cx:pt>
          <cx:pt idx="431">5</cx:pt>
          <cx:pt idx="432">5</cx:pt>
          <cx:pt idx="433">5</cx:pt>
          <cx:pt idx="434">5</cx:pt>
          <cx:pt idx="435">5</cx:pt>
          <cx:pt idx="436">5</cx:pt>
          <cx:pt idx="437">5</cx:pt>
          <cx:pt idx="438">5</cx:pt>
          <cx:pt idx="439">5</cx:pt>
          <cx:pt idx="440">5</cx:pt>
          <cx:pt idx="441">5</cx:pt>
          <cx:pt idx="442">5</cx:pt>
          <cx:pt idx="443">5</cx:pt>
          <cx:pt idx="444">5</cx:pt>
          <cx:pt idx="445">5</cx:pt>
          <cx:pt idx="446">5</cx:pt>
          <cx:pt idx="447">5</cx:pt>
          <cx:pt idx="448">5</cx:pt>
          <cx:pt idx="449">5</cx:pt>
          <cx:pt idx="450">5</cx:pt>
          <cx:pt idx="451">5</cx:pt>
          <cx:pt idx="452">5</cx:pt>
          <cx:pt idx="453">5</cx:pt>
          <cx:pt idx="454">5</cx:pt>
          <cx:pt idx="455">5</cx:pt>
          <cx:pt idx="456">5</cx:pt>
          <cx:pt idx="457">5</cx:pt>
          <cx:pt idx="458">5</cx:pt>
          <cx:pt idx="459">5</cx:pt>
          <cx:pt idx="460">5</cx:pt>
          <cx:pt idx="461">5</cx:pt>
          <cx:pt idx="462">5</cx:pt>
          <cx:pt idx="463">5</cx:pt>
          <cx:pt idx="464">5</cx:pt>
          <cx:pt idx="465">5</cx:pt>
          <cx:pt idx="466">5</cx:pt>
          <cx:pt idx="467">5</cx:pt>
          <cx:pt idx="468">5</cx:pt>
          <cx:pt idx="469">5</cx:pt>
          <cx:pt idx="470">5</cx:pt>
          <cx:pt idx="471">5</cx:pt>
          <cx:pt idx="472">5</cx:pt>
          <cx:pt idx="473">5</cx:pt>
          <cx:pt idx="474">5</cx:pt>
          <cx:pt idx="475">5</cx:pt>
          <cx:pt idx="476">5</cx:pt>
          <cx:pt idx="477">5</cx:pt>
          <cx:pt idx="478">5</cx:pt>
          <cx:pt idx="479">5</cx:pt>
          <cx:pt idx="480">5</cx:pt>
          <cx:pt idx="481">5</cx:pt>
          <cx:pt idx="482">5</cx:pt>
          <cx:pt idx="483">5</cx:pt>
          <cx:pt idx="484">5</cx:pt>
          <cx:pt idx="485">5</cx:pt>
          <cx:pt idx="486">5</cx:pt>
          <cx:pt idx="487">5</cx:pt>
          <cx:pt idx="488">5</cx:pt>
          <cx:pt idx="489">5</cx:pt>
          <cx:pt idx="490">5</cx:pt>
          <cx:pt idx="491">5</cx:pt>
          <cx:pt idx="492">5</cx:pt>
          <cx:pt idx="493">5</cx:pt>
          <cx:pt idx="494">5</cx:pt>
          <cx:pt idx="495">5</cx:pt>
          <cx:pt idx="496">5</cx:pt>
          <cx:pt idx="497">5</cx:pt>
          <cx:pt idx="498">5</cx:pt>
          <cx:pt idx="499">5</cx:pt>
          <cx:pt idx="500">5</cx:pt>
          <cx:pt idx="501">5</cx:pt>
          <cx:pt idx="502">5</cx:pt>
          <cx:pt idx="503">5</cx:pt>
          <cx:pt idx="504">5</cx:pt>
          <cx:pt idx="505">5</cx:pt>
          <cx:pt idx="506">5</cx:pt>
          <cx:pt idx="507">5</cx:pt>
          <cx:pt idx="508">5</cx:pt>
          <cx:pt idx="509">5</cx:pt>
          <cx:pt idx="510">5</cx:pt>
          <cx:pt idx="511">5</cx:pt>
          <cx:pt idx="512">5</cx:pt>
          <cx:pt idx="513">5</cx:pt>
          <cx:pt idx="514">5</cx:pt>
          <cx:pt idx="515">5</cx:pt>
          <cx:pt idx="516">5</cx:pt>
          <cx:pt idx="517">5</cx:pt>
          <cx:pt idx="518">5</cx:pt>
          <cx:pt idx="519">5</cx:pt>
          <cx:pt idx="520">5</cx:pt>
          <cx:pt idx="521">5</cx:pt>
          <cx:pt idx="522">5</cx:pt>
          <cx:pt idx="523">5</cx:pt>
          <cx:pt idx="524">5</cx:pt>
          <cx:pt idx="525">5</cx:pt>
          <cx:pt idx="526">5</cx:pt>
          <cx:pt idx="527">5</cx:pt>
          <cx:pt idx="528">5</cx:pt>
          <cx:pt idx="529">5</cx:pt>
          <cx:pt idx="530">5</cx:pt>
          <cx:pt idx="531">5</cx:pt>
          <cx:pt idx="532">5</cx:pt>
          <cx:pt idx="533">5</cx:pt>
          <cx:pt idx="534">5</cx:pt>
          <cx:pt idx="535">5</cx:pt>
          <cx:pt idx="536">5</cx:pt>
          <cx:pt idx="537">5</cx:pt>
          <cx:pt idx="538">6</cx:pt>
          <cx:pt idx="539">6</cx:pt>
          <cx:pt idx="540">6</cx:pt>
          <cx:pt idx="541">6</cx:pt>
          <cx:pt idx="542">6</cx:pt>
          <cx:pt idx="543">6</cx:pt>
          <cx:pt idx="544">6</cx:pt>
          <cx:pt idx="545">6</cx:pt>
          <cx:pt idx="546">6</cx:pt>
          <cx:pt idx="547">6</cx:pt>
          <cx:pt idx="548">6</cx:pt>
          <cx:pt idx="549">6</cx:pt>
          <cx:pt idx="550">6</cx:pt>
          <cx:pt idx="551">6</cx:pt>
          <cx:pt idx="552">6</cx:pt>
          <cx:pt idx="553">6</cx:pt>
          <cx:pt idx="554">6</cx:pt>
          <cx:pt idx="555">6</cx:pt>
          <cx:pt idx="556">6</cx:pt>
          <cx:pt idx="557">6</cx:pt>
          <cx:pt idx="558">6</cx:pt>
          <cx:pt idx="559">6</cx:pt>
          <cx:pt idx="560">6</cx:pt>
          <cx:pt idx="561">6</cx:pt>
          <cx:pt idx="562">6</cx:pt>
          <cx:pt idx="563">6</cx:pt>
          <cx:pt idx="564">6</cx:pt>
          <cx:pt idx="565">6</cx:pt>
          <cx:pt idx="566">6</cx:pt>
          <cx:pt idx="567">6</cx:pt>
          <cx:pt idx="568">6</cx:pt>
          <cx:pt idx="569">6</cx:pt>
          <cx:pt idx="570">6</cx:pt>
          <cx:pt idx="571">6</cx:pt>
          <cx:pt idx="572">6</cx:pt>
          <cx:pt idx="573">6</cx:pt>
          <cx:pt idx="574">6</cx:pt>
          <cx:pt idx="575">6</cx:pt>
          <cx:pt idx="576">6</cx:pt>
          <cx:pt idx="577">6</cx:pt>
          <cx:pt idx="578">6</cx:pt>
          <cx:pt idx="579">6</cx:pt>
          <cx:pt idx="580">6</cx:pt>
          <cx:pt idx="581">6</cx:pt>
          <cx:pt idx="582">6</cx:pt>
          <cx:pt idx="583">6</cx:pt>
          <cx:pt idx="584">6</cx:pt>
          <cx:pt idx="585">6</cx:pt>
          <cx:pt idx="586">6</cx:pt>
          <cx:pt idx="587">6</cx:pt>
          <cx:pt idx="588">6</cx:pt>
          <cx:pt idx="589">6</cx:pt>
          <cx:pt idx="590">6</cx:pt>
          <cx:pt idx="591">6</cx:pt>
          <cx:pt idx="592">6</cx:pt>
          <cx:pt idx="593">6</cx:pt>
          <cx:pt idx="594">6</cx:pt>
          <cx:pt idx="595">6</cx:pt>
          <cx:pt idx="596">6</cx:pt>
          <cx:pt idx="597">6</cx:pt>
          <cx:pt idx="598">6</cx:pt>
          <cx:pt idx="599">6</cx:pt>
          <cx:pt idx="600">6</cx:pt>
          <cx:pt idx="601">6</cx:pt>
          <cx:pt idx="602">6</cx:pt>
          <cx:pt idx="603">6</cx:pt>
          <cx:pt idx="604">6</cx:pt>
          <cx:pt idx="605">6</cx:pt>
          <cx:pt idx="606">6</cx:pt>
          <cx:pt idx="607">6</cx:pt>
          <cx:pt idx="608">6</cx:pt>
          <cx:pt idx="609">6</cx:pt>
          <cx:pt idx="610">6</cx:pt>
          <cx:pt idx="611">6</cx:pt>
          <cx:pt idx="612">6</cx:pt>
          <cx:pt idx="613">6</cx:pt>
          <cx:pt idx="614">6</cx:pt>
          <cx:pt idx="615">6</cx:pt>
          <cx:pt idx="616">6</cx:pt>
          <cx:pt idx="617">6</cx:pt>
          <cx:pt idx="618">6</cx:pt>
          <cx:pt idx="619">6</cx:pt>
          <cx:pt idx="620">6</cx:pt>
          <cx:pt idx="621">6</cx:pt>
          <cx:pt idx="622">6</cx:pt>
          <cx:pt idx="623">6</cx:pt>
          <cx:pt idx="624">6</cx:pt>
          <cx:pt idx="625">6</cx:pt>
          <cx:pt idx="626">6</cx:pt>
          <cx:pt idx="627">6</cx:pt>
          <cx:pt idx="628">6</cx:pt>
          <cx:pt idx="629">6</cx:pt>
          <cx:pt idx="630">6</cx:pt>
          <cx:pt idx="631">6</cx:pt>
          <cx:pt idx="632">6</cx:pt>
          <cx:pt idx="633">6</cx:pt>
          <cx:pt idx="634">6</cx:pt>
          <cx:pt idx="635">6</cx:pt>
          <cx:pt idx="636">6</cx:pt>
          <cx:pt idx="637">6</cx:pt>
          <cx:pt idx="638">6</cx:pt>
          <cx:pt idx="639">6</cx:pt>
          <cx:pt idx="640">6</cx:pt>
          <cx:pt idx="641">6</cx:pt>
          <cx:pt idx="642">6</cx:pt>
          <cx:pt idx="643">6</cx:pt>
          <cx:pt idx="644">6</cx:pt>
          <cx:pt idx="645">6</cx:pt>
          <cx:pt idx="646">6</cx:pt>
          <cx:pt idx="647">6</cx:pt>
          <cx:pt idx="648">6</cx:pt>
          <cx:pt idx="649">6</cx:pt>
          <cx:pt idx="650">6</cx:pt>
          <cx:pt idx="651">6</cx:pt>
          <cx:pt idx="652">6</cx:pt>
          <cx:pt idx="653">6</cx:pt>
          <cx:pt idx="654">6</cx:pt>
          <cx:pt idx="655">6</cx:pt>
          <cx:pt idx="656">6</cx:pt>
          <cx:pt idx="657">6</cx:pt>
          <cx:pt idx="658">6</cx:pt>
          <cx:pt idx="659">6</cx:pt>
          <cx:pt idx="660">6</cx:pt>
          <cx:pt idx="661">6</cx:pt>
          <cx:pt idx="662">6</cx:pt>
          <cx:pt idx="663">6</cx:pt>
          <cx:pt idx="664">6</cx:pt>
          <cx:pt idx="665">6</cx:pt>
          <cx:pt idx="666">6</cx:pt>
          <cx:pt idx="667">6</cx:pt>
          <cx:pt idx="668">6</cx:pt>
          <cx:pt idx="669">6</cx:pt>
          <cx:pt idx="670">6</cx:pt>
          <cx:pt idx="671">6</cx:pt>
          <cx:pt idx="672">6</cx:pt>
          <cx:pt idx="673">6</cx:pt>
          <cx:pt idx="674">6</cx:pt>
          <cx:pt idx="675">6</cx:pt>
          <cx:pt idx="676">6</cx:pt>
          <cx:pt idx="677">6</cx:pt>
          <cx:pt idx="678">6</cx:pt>
          <cx:pt idx="679">6</cx:pt>
          <cx:pt idx="680">6</cx:pt>
          <cx:pt idx="681">6</cx:pt>
          <cx:pt idx="682">6</cx:pt>
          <cx:pt idx="683">6</cx:pt>
          <cx:pt idx="684">6</cx:pt>
          <cx:pt idx="685">6</cx:pt>
          <cx:pt idx="686">6</cx:pt>
          <cx:pt idx="687">6</cx:pt>
          <cx:pt idx="688">6</cx:pt>
          <cx:pt idx="689">6</cx:pt>
          <cx:pt idx="690">6</cx:pt>
          <cx:pt idx="691">6</cx:pt>
          <cx:pt idx="692">6</cx:pt>
          <cx:pt idx="693">6</cx:pt>
          <cx:pt idx="694">6</cx:pt>
          <cx:pt idx="695">6</cx:pt>
          <cx:pt idx="696">6</cx:pt>
          <cx:pt idx="697">6</cx:pt>
          <cx:pt idx="698">6</cx:pt>
          <cx:pt idx="699">6</cx:pt>
          <cx:pt idx="700">6</cx:pt>
          <cx:pt idx="701">6</cx:pt>
          <cx:pt idx="702">6</cx:pt>
          <cx:pt idx="703">6</cx:pt>
          <cx:pt idx="704">6</cx:pt>
          <cx:pt idx="705">6</cx:pt>
          <cx:pt idx="706">6</cx:pt>
          <cx:pt idx="707">6</cx:pt>
          <cx:pt idx="708">6</cx:pt>
          <cx:pt idx="709">6</cx:pt>
          <cx:pt idx="710">6</cx:pt>
          <cx:pt idx="711">6</cx:pt>
          <cx:pt idx="712">6</cx:pt>
          <cx:pt idx="713">6</cx:pt>
          <cx:pt idx="714">6</cx:pt>
          <cx:pt idx="715">6</cx:pt>
          <cx:pt idx="716">6</cx:pt>
          <cx:pt idx="717">6</cx:pt>
          <cx:pt idx="718">6</cx:pt>
          <cx:pt idx="719">6</cx:pt>
          <cx:pt idx="720">6</cx:pt>
          <cx:pt idx="721">6</cx:pt>
          <cx:pt idx="722">6</cx:pt>
          <cx:pt idx="723">6</cx:pt>
          <cx:pt idx="724">6</cx:pt>
          <cx:pt idx="725">6</cx:pt>
          <cx:pt idx="726">6</cx:pt>
          <cx:pt idx="727">6</cx:pt>
          <cx:pt idx="728">6</cx:pt>
          <cx:pt idx="729">6</cx:pt>
          <cx:pt idx="730">6</cx:pt>
          <cx:pt idx="731">6</cx:pt>
          <cx:pt idx="732">6</cx:pt>
          <cx:pt idx="733">6</cx:pt>
          <cx:pt idx="734">6</cx:pt>
          <cx:pt idx="735">6</cx:pt>
          <cx:pt idx="736">6</cx:pt>
          <cx:pt idx="737">6</cx:pt>
          <cx:pt idx="738">6</cx:pt>
          <cx:pt idx="739">6</cx:pt>
          <cx:pt idx="740">6</cx:pt>
          <cx:pt idx="741">6</cx:pt>
          <cx:pt idx="742">6</cx:pt>
          <cx:pt idx="743">6</cx:pt>
          <cx:pt idx="744">6</cx:pt>
          <cx:pt idx="745">6</cx:pt>
          <cx:pt idx="746">6</cx:pt>
          <cx:pt idx="747">6</cx:pt>
          <cx:pt idx="748">6</cx:pt>
          <cx:pt idx="749">6</cx:pt>
          <cx:pt idx="750">6</cx:pt>
          <cx:pt idx="751">6</cx:pt>
          <cx:pt idx="752">6</cx:pt>
          <cx:pt idx="753">6</cx:pt>
          <cx:pt idx="754">6</cx:pt>
          <cx:pt idx="755">6</cx:pt>
          <cx:pt idx="756">6</cx:pt>
          <cx:pt idx="757">6</cx:pt>
          <cx:pt idx="758">6</cx:pt>
          <cx:pt idx="759">6</cx:pt>
          <cx:pt idx="760">6</cx:pt>
          <cx:pt idx="761">6</cx:pt>
          <cx:pt idx="762">6</cx:pt>
          <cx:pt idx="763">6</cx:pt>
          <cx:pt idx="764">6</cx:pt>
          <cx:pt idx="765">6</cx:pt>
          <cx:pt idx="766">6</cx:pt>
          <cx:pt idx="767">6</cx:pt>
          <cx:pt idx="768">6</cx:pt>
          <cx:pt idx="769">6</cx:pt>
          <cx:pt idx="770">6</cx:pt>
          <cx:pt idx="771">6</cx:pt>
          <cx:pt idx="772">6</cx:pt>
          <cx:pt idx="773">6</cx:pt>
          <cx:pt idx="774">6</cx:pt>
          <cx:pt idx="775">6</cx:pt>
          <cx:pt idx="776">6</cx:pt>
          <cx:pt idx="777">6</cx:pt>
          <cx:pt idx="778">6</cx:pt>
          <cx:pt idx="779">6</cx:pt>
          <cx:pt idx="780">6</cx:pt>
          <cx:pt idx="781">6</cx:pt>
          <cx:pt idx="782">6</cx:pt>
          <cx:pt idx="783">6</cx:pt>
          <cx:pt idx="784">6</cx:pt>
          <cx:pt idx="785">6</cx:pt>
          <cx:pt idx="786">6</cx:pt>
          <cx:pt idx="787">6</cx:pt>
          <cx:pt idx="788">6</cx:pt>
          <cx:pt idx="789">6</cx:pt>
          <cx:pt idx="790">6</cx:pt>
          <cx:pt idx="791">6</cx:pt>
          <cx:pt idx="792">6</cx:pt>
          <cx:pt idx="793">6</cx:pt>
          <cx:pt idx="794">6</cx:pt>
          <cx:pt idx="795">6</cx:pt>
          <cx:pt idx="796">6</cx:pt>
          <cx:pt idx="797">6</cx:pt>
          <cx:pt idx="798">6</cx:pt>
          <cx:pt idx="799">6</cx:pt>
          <cx:pt idx="800">6</cx:pt>
          <cx:pt idx="801">6</cx:pt>
          <cx:pt idx="802">6</cx:pt>
          <cx:pt idx="803">6</cx:pt>
          <cx:pt idx="804">6</cx:pt>
          <cx:pt idx="805">6</cx:pt>
          <cx:pt idx="806">6</cx:pt>
          <cx:pt idx="807">6</cx:pt>
          <cx:pt idx="808">6</cx:pt>
          <cx:pt idx="809">6</cx:pt>
          <cx:pt idx="810">6</cx:pt>
          <cx:pt idx="811">6</cx:pt>
          <cx:pt idx="812">6</cx:pt>
          <cx:pt idx="813">6</cx:pt>
          <cx:pt idx="814">6</cx:pt>
          <cx:pt idx="815">6</cx:pt>
          <cx:pt idx="816">6</cx:pt>
          <cx:pt idx="817">6</cx:pt>
          <cx:pt idx="818">6</cx:pt>
          <cx:pt idx="819">6</cx:pt>
          <cx:pt idx="820">6</cx:pt>
          <cx:pt idx="821">6</cx:pt>
          <cx:pt idx="822">6</cx:pt>
          <cx:pt idx="823">6</cx:pt>
          <cx:pt idx="824">6</cx:pt>
          <cx:pt idx="825">6</cx:pt>
          <cx:pt idx="826">6</cx:pt>
          <cx:pt idx="827">6</cx:pt>
          <cx:pt idx="828">6</cx:pt>
          <cx:pt idx="829">6</cx:pt>
          <cx:pt idx="830">6</cx:pt>
          <cx:pt idx="831">6</cx:pt>
          <cx:pt idx="832">6</cx:pt>
          <cx:pt idx="833">6</cx:pt>
          <cx:pt idx="834">6</cx:pt>
          <cx:pt idx="835">6</cx:pt>
          <cx:pt idx="836">6</cx:pt>
          <cx:pt idx="837">6</cx:pt>
          <cx:pt idx="838">6</cx:pt>
          <cx:pt idx="839">6</cx:pt>
          <cx:pt idx="840">6</cx:pt>
          <cx:pt idx="841">6</cx:pt>
          <cx:pt idx="842">6</cx:pt>
          <cx:pt idx="843">6</cx:pt>
          <cx:pt idx="844">6</cx:pt>
          <cx:pt idx="845">6</cx:pt>
          <cx:pt idx="846">6</cx:pt>
          <cx:pt idx="847">6</cx:pt>
          <cx:pt idx="848">6</cx:pt>
          <cx:pt idx="849">6</cx:pt>
          <cx:pt idx="850">6</cx:pt>
          <cx:pt idx="851">6</cx:pt>
          <cx:pt idx="852">6</cx:pt>
          <cx:pt idx="853">6</cx:pt>
          <cx:pt idx="854">6</cx:pt>
          <cx:pt idx="855">6</cx:pt>
          <cx:pt idx="856">6</cx:pt>
          <cx:pt idx="857">6</cx:pt>
          <cx:pt idx="858">6</cx:pt>
          <cx:pt idx="859">6</cx:pt>
          <cx:pt idx="860">6</cx:pt>
          <cx:pt idx="861">6</cx:pt>
          <cx:pt idx="862">6</cx:pt>
          <cx:pt idx="863">6</cx:pt>
          <cx:pt idx="864">6</cx:pt>
          <cx:pt idx="865">6</cx:pt>
          <cx:pt idx="866">6</cx:pt>
          <cx:pt idx="867">6</cx:pt>
          <cx:pt idx="868">6</cx:pt>
          <cx:pt idx="869">6</cx:pt>
          <cx:pt idx="870">6</cx:pt>
          <cx:pt idx="871">6</cx:pt>
          <cx:pt idx="872">6</cx:pt>
          <cx:pt idx="873">6</cx:pt>
          <cx:pt idx="874">6</cx:pt>
          <cx:pt idx="875">6</cx:pt>
          <cx:pt idx="876">6</cx:pt>
          <cx:pt idx="877">6</cx:pt>
          <cx:pt idx="878">6</cx:pt>
          <cx:pt idx="879">6</cx:pt>
          <cx:pt idx="880">6</cx:pt>
          <cx:pt idx="881">6</cx:pt>
          <cx:pt idx="882">6</cx:pt>
          <cx:pt idx="883">6</cx:pt>
          <cx:pt idx="884">6</cx:pt>
          <cx:pt idx="885">6</cx:pt>
          <cx:pt idx="886">6</cx:pt>
          <cx:pt idx="887">6</cx:pt>
          <cx:pt idx="888">6</cx:pt>
          <cx:pt idx="889">6</cx:pt>
          <cx:pt idx="890">6</cx:pt>
          <cx:pt idx="891">6</cx:pt>
          <cx:pt idx="892">6</cx:pt>
          <cx:pt idx="893">6</cx:pt>
          <cx:pt idx="894">6</cx:pt>
          <cx:pt idx="895">6</cx:pt>
          <cx:pt idx="896">6</cx:pt>
          <cx:pt idx="897">6</cx:pt>
          <cx:pt idx="898">6</cx:pt>
          <cx:pt idx="899">6</cx:pt>
          <cx:pt idx="900">6</cx:pt>
          <cx:pt idx="901">6</cx:pt>
          <cx:pt idx="902">6</cx:pt>
          <cx:pt idx="903">6</cx:pt>
          <cx:pt idx="904">6</cx:pt>
          <cx:pt idx="905">6</cx:pt>
          <cx:pt idx="906">6</cx:pt>
          <cx:pt idx="907">6</cx:pt>
          <cx:pt idx="908">6</cx:pt>
          <cx:pt idx="909">6</cx:pt>
          <cx:pt idx="910">6</cx:pt>
          <cx:pt idx="911">6</cx:pt>
          <cx:pt idx="912">7</cx:pt>
          <cx:pt idx="913">7</cx:pt>
          <cx:pt idx="914">7</cx:pt>
          <cx:pt idx="915">7</cx:pt>
          <cx:pt idx="916">7</cx:pt>
          <cx:pt idx="917">7</cx:pt>
          <cx:pt idx="918">7</cx:pt>
          <cx:pt idx="919">7</cx:pt>
          <cx:pt idx="920">7</cx:pt>
          <cx:pt idx="921">7</cx:pt>
          <cx:pt idx="922">7</cx:pt>
          <cx:pt idx="923">7</cx:pt>
          <cx:pt idx="924">7</cx:pt>
          <cx:pt idx="925">7</cx:pt>
          <cx:pt idx="926">7</cx:pt>
          <cx:pt idx="927">7</cx:pt>
          <cx:pt idx="928">7</cx:pt>
          <cx:pt idx="929">7</cx:pt>
          <cx:pt idx="930">7</cx:pt>
          <cx:pt idx="931">7</cx:pt>
          <cx:pt idx="932">7</cx:pt>
          <cx:pt idx="933">7</cx:pt>
          <cx:pt idx="934">7</cx:pt>
          <cx:pt idx="935">7</cx:pt>
          <cx:pt idx="936">7</cx:pt>
          <cx:pt idx="937">7</cx:pt>
          <cx:pt idx="938">7</cx:pt>
          <cx:pt idx="939">7</cx:pt>
          <cx:pt idx="940">7</cx:pt>
          <cx:pt idx="941">7</cx:pt>
          <cx:pt idx="942">7</cx:pt>
          <cx:pt idx="943">7</cx:pt>
          <cx:pt idx="944">7</cx:pt>
          <cx:pt idx="945">7</cx:pt>
          <cx:pt idx="946">7</cx:pt>
          <cx:pt idx="947">7</cx:pt>
          <cx:pt idx="948">7</cx:pt>
          <cx:pt idx="949">7</cx:pt>
          <cx:pt idx="950">7</cx:pt>
          <cx:pt idx="951">7</cx:pt>
          <cx:pt idx="952">7</cx:pt>
          <cx:pt idx="953">7</cx:pt>
          <cx:pt idx="954">7</cx:pt>
          <cx:pt idx="955">7</cx:pt>
          <cx:pt idx="956">7</cx:pt>
          <cx:pt idx="957">7</cx:pt>
          <cx:pt idx="958">7</cx:pt>
          <cx:pt idx="959">7</cx:pt>
          <cx:pt idx="960">7</cx:pt>
          <cx:pt idx="961">7</cx:pt>
          <cx:pt idx="962">7</cx:pt>
          <cx:pt idx="963">7</cx:pt>
          <cx:pt idx="964">7</cx:pt>
          <cx:pt idx="965">7</cx:pt>
          <cx:pt idx="966">7</cx:pt>
          <cx:pt idx="967">7</cx:pt>
          <cx:pt idx="968">7</cx:pt>
          <cx:pt idx="969">7</cx:pt>
          <cx:pt idx="970">7</cx:pt>
          <cx:pt idx="971">7</cx:pt>
          <cx:pt idx="972">7</cx:pt>
          <cx:pt idx="973">7</cx:pt>
          <cx:pt idx="974">7</cx:pt>
          <cx:pt idx="975">7</cx:pt>
          <cx:pt idx="976">7</cx:pt>
          <cx:pt idx="977">7</cx:pt>
          <cx:pt idx="978">7</cx:pt>
          <cx:pt idx="979">7</cx:pt>
          <cx:pt idx="980">7</cx:pt>
          <cx:pt idx="981">7</cx:pt>
          <cx:pt idx="982">7</cx:pt>
          <cx:pt idx="983">7</cx:pt>
          <cx:pt idx="984">7</cx:pt>
          <cx:pt idx="985">7</cx:pt>
          <cx:pt idx="986">7</cx:pt>
          <cx:pt idx="987">7</cx:pt>
          <cx:pt idx="988">7</cx:pt>
          <cx:pt idx="989">7</cx:pt>
          <cx:pt idx="990">7</cx:pt>
          <cx:pt idx="991">7</cx:pt>
          <cx:pt idx="992">7</cx:pt>
          <cx:pt idx="993">7</cx:pt>
          <cx:pt idx="994">7</cx:pt>
          <cx:pt idx="995">7</cx:pt>
          <cx:pt idx="996">7</cx:pt>
          <cx:pt idx="997">7</cx:pt>
          <cx:pt idx="998">7</cx:pt>
          <cx:pt idx="999">7</cx:pt>
          <cx:pt idx="1000">7</cx:pt>
          <cx:pt idx="1001">7</cx:pt>
          <cx:pt idx="1002">7</cx:pt>
          <cx:pt idx="1003">7</cx:pt>
          <cx:pt idx="1004">7</cx:pt>
          <cx:pt idx="1005">7</cx:pt>
          <cx:pt idx="1006">7</cx:pt>
          <cx:pt idx="1007">7</cx:pt>
          <cx:pt idx="1008">7</cx:pt>
          <cx:pt idx="1009">7</cx:pt>
          <cx:pt idx="1010">7</cx:pt>
          <cx:pt idx="1011">7</cx:pt>
          <cx:pt idx="1012">7</cx:pt>
          <cx:pt idx="1013">7</cx:pt>
          <cx:pt idx="1014">7</cx:pt>
          <cx:pt idx="1015">7</cx:pt>
          <cx:pt idx="1016">7</cx:pt>
          <cx:pt idx="1017">7</cx:pt>
          <cx:pt idx="1018">7</cx:pt>
          <cx:pt idx="1019">7</cx:pt>
          <cx:pt idx="1020">7</cx:pt>
          <cx:pt idx="1021">7</cx:pt>
          <cx:pt idx="1022">7</cx:pt>
          <cx:pt idx="1023">7</cx:pt>
          <cx:pt idx="1024">7</cx:pt>
          <cx:pt idx="1025">7</cx:pt>
          <cx:pt idx="1026">7</cx:pt>
          <cx:pt idx="1027">7</cx:pt>
          <cx:pt idx="1028">7</cx:pt>
          <cx:pt idx="1029">7</cx:pt>
          <cx:pt idx="1030">7</cx:pt>
          <cx:pt idx="1031">7</cx:pt>
          <cx:pt idx="1032">7</cx:pt>
          <cx:pt idx="1033">7</cx:pt>
          <cx:pt idx="1034">7</cx:pt>
          <cx:pt idx="1035">7</cx:pt>
          <cx:pt idx="1036">7</cx:pt>
          <cx:pt idx="1037">7</cx:pt>
          <cx:pt idx="1038">7</cx:pt>
          <cx:pt idx="1039">7</cx:pt>
          <cx:pt idx="1040">7</cx:pt>
          <cx:pt idx="1041">7</cx:pt>
          <cx:pt idx="1042">7</cx:pt>
          <cx:pt idx="1043">7</cx:pt>
          <cx:pt idx="1044">7</cx:pt>
          <cx:pt idx="1045">7</cx:pt>
          <cx:pt idx="1046">7</cx:pt>
          <cx:pt idx="1047">7</cx:pt>
          <cx:pt idx="1048">7</cx:pt>
          <cx:pt idx="1049">7</cx:pt>
          <cx:pt idx="1050">7</cx:pt>
          <cx:pt idx="1051">7</cx:pt>
          <cx:pt idx="1052">7</cx:pt>
          <cx:pt idx="1053">7</cx:pt>
          <cx:pt idx="1054">7</cx:pt>
          <cx:pt idx="1055">7</cx:pt>
          <cx:pt idx="1056">7</cx:pt>
          <cx:pt idx="1057">7</cx:pt>
          <cx:pt idx="1058">7</cx:pt>
          <cx:pt idx="1059">7</cx:pt>
          <cx:pt idx="1060">7</cx:pt>
          <cx:pt idx="1061">7</cx:pt>
          <cx:pt idx="1062">7</cx:pt>
          <cx:pt idx="1063">7</cx:pt>
          <cx:pt idx="1064">7</cx:pt>
          <cx:pt idx="1065">7</cx:pt>
          <cx:pt idx="1066">7</cx:pt>
          <cx:pt idx="1067">7</cx:pt>
          <cx:pt idx="1068">7</cx:pt>
          <cx:pt idx="1069">7</cx:pt>
          <cx:pt idx="1070">7</cx:pt>
          <cx:pt idx="1071">7</cx:pt>
          <cx:pt idx="1072">7</cx:pt>
          <cx:pt idx="1073">7</cx:pt>
          <cx:pt idx="1074">7</cx:pt>
          <cx:pt idx="1075">7</cx:pt>
          <cx:pt idx="1076">7</cx:pt>
          <cx:pt idx="1077">7</cx:pt>
          <cx:pt idx="1078">7</cx:pt>
          <cx:pt idx="1079">7</cx:pt>
          <cx:pt idx="1080">7</cx:pt>
          <cx:pt idx="1081">7</cx:pt>
          <cx:pt idx="1082">7</cx:pt>
          <cx:pt idx="1083">7</cx:pt>
          <cx:pt idx="1084">7</cx:pt>
          <cx:pt idx="1085">7</cx:pt>
          <cx:pt idx="1086">7</cx:pt>
          <cx:pt idx="1087">7</cx:pt>
          <cx:pt idx="1088">7</cx:pt>
          <cx:pt idx="1089">7</cx:pt>
          <cx:pt idx="1090">7</cx:pt>
          <cx:pt idx="1091">7</cx:pt>
          <cx:pt idx="1092">7</cx:pt>
          <cx:pt idx="1093">7</cx:pt>
          <cx:pt idx="1094">7</cx:pt>
          <cx:pt idx="1095">7</cx:pt>
          <cx:pt idx="1096">7</cx:pt>
          <cx:pt idx="1097">7</cx:pt>
          <cx:pt idx="1098">7</cx:pt>
          <cx:pt idx="1099">7</cx:pt>
          <cx:pt idx="1100">7</cx:pt>
          <cx:pt idx="1101">7</cx:pt>
          <cx:pt idx="1102">7</cx:pt>
          <cx:pt idx="1103">7</cx:pt>
          <cx:pt idx="1104">7</cx:pt>
          <cx:pt idx="1105">7</cx:pt>
          <cx:pt idx="1106">7</cx:pt>
          <cx:pt idx="1107">7</cx:pt>
          <cx:pt idx="1108">7</cx:pt>
          <cx:pt idx="1109">7</cx:pt>
          <cx:pt idx="1110">7</cx:pt>
          <cx:pt idx="1111">7</cx:pt>
          <cx:pt idx="1112">7</cx:pt>
          <cx:pt idx="1113">7</cx:pt>
          <cx:pt idx="1114">7</cx:pt>
          <cx:pt idx="1115">7</cx:pt>
          <cx:pt idx="1116">7</cx:pt>
          <cx:pt idx="1117">7</cx:pt>
          <cx:pt idx="1118">7</cx:pt>
          <cx:pt idx="1119">7</cx:pt>
          <cx:pt idx="1120">7</cx:pt>
          <cx:pt idx="1121">7</cx:pt>
          <cx:pt idx="1122">7</cx:pt>
          <cx:pt idx="1123">7</cx:pt>
          <cx:pt idx="1124">7</cx:pt>
          <cx:pt idx="1125">7</cx:pt>
          <cx:pt idx="1126">7</cx:pt>
          <cx:pt idx="1127">7</cx:pt>
          <cx:pt idx="1128">7</cx:pt>
          <cx:pt idx="1129">7</cx:pt>
          <cx:pt idx="1130">7</cx:pt>
          <cx:pt idx="1131">7</cx:pt>
          <cx:pt idx="1132">7</cx:pt>
          <cx:pt idx="1133">7</cx:pt>
          <cx:pt idx="1134">7</cx:pt>
          <cx:pt idx="1135">7</cx:pt>
          <cx:pt idx="1136">7</cx:pt>
          <cx:pt idx="1137">7</cx:pt>
          <cx:pt idx="1138">7</cx:pt>
          <cx:pt idx="1139">7</cx:pt>
          <cx:pt idx="1140">7</cx:pt>
          <cx:pt idx="1141">7</cx:pt>
          <cx:pt idx="1142">7</cx:pt>
          <cx:pt idx="1143">7</cx:pt>
          <cx:pt idx="1144">7</cx:pt>
          <cx:pt idx="1145">7</cx:pt>
          <cx:pt idx="1146">7</cx:pt>
          <cx:pt idx="1147">7</cx:pt>
          <cx:pt idx="1148">7</cx:pt>
          <cx:pt idx="1149">7</cx:pt>
          <cx:pt idx="1150">7</cx:pt>
          <cx:pt idx="1151">7</cx:pt>
          <cx:pt idx="1152">7</cx:pt>
          <cx:pt idx="1153">7</cx:pt>
          <cx:pt idx="1154">7</cx:pt>
          <cx:pt idx="1155">7</cx:pt>
          <cx:pt idx="1156">7</cx:pt>
          <cx:pt idx="1157">7</cx:pt>
          <cx:pt idx="1158">7</cx:pt>
          <cx:pt idx="1159">7</cx:pt>
          <cx:pt idx="1160">7</cx:pt>
          <cx:pt idx="1161">7</cx:pt>
          <cx:pt idx="1162">7</cx:pt>
          <cx:pt idx="1163">7</cx:pt>
          <cx:pt idx="1164">7</cx:pt>
          <cx:pt idx="1165">7</cx:pt>
          <cx:pt idx="1166">7</cx:pt>
          <cx:pt idx="1167">7</cx:pt>
          <cx:pt idx="1168">7</cx:pt>
          <cx:pt idx="1169">7</cx:pt>
          <cx:pt idx="1170">7</cx:pt>
          <cx:pt idx="1171">7</cx:pt>
          <cx:pt idx="1172">7</cx:pt>
          <cx:pt idx="1173">7</cx:pt>
          <cx:pt idx="1174">7</cx:pt>
          <cx:pt idx="1175">7</cx:pt>
          <cx:pt idx="1176">7</cx:pt>
          <cx:pt idx="1177">7</cx:pt>
          <cx:pt idx="1178">7</cx:pt>
          <cx:pt idx="1179">7</cx:pt>
          <cx:pt idx="1180">7</cx:pt>
          <cx:pt idx="1181">7</cx:pt>
          <cx:pt idx="1182">7</cx:pt>
          <cx:pt idx="1183">7</cx:pt>
          <cx:pt idx="1184">7</cx:pt>
          <cx:pt idx="1185">7</cx:pt>
          <cx:pt idx="1186">7</cx:pt>
          <cx:pt idx="1187">7</cx:pt>
          <cx:pt idx="1188">7</cx:pt>
          <cx:pt idx="1189">7</cx:pt>
          <cx:pt idx="1190">7</cx:pt>
          <cx:pt idx="1191">7</cx:pt>
          <cx:pt idx="1192">7</cx:pt>
          <cx:pt idx="1193">7</cx:pt>
          <cx:pt idx="1194">7</cx:pt>
          <cx:pt idx="1195">7</cx:pt>
          <cx:pt idx="1196">7</cx:pt>
          <cx:pt idx="1197">7</cx:pt>
          <cx:pt idx="1198">7</cx:pt>
          <cx:pt idx="1199">7</cx:pt>
          <cx:pt idx="1200">7</cx:pt>
          <cx:pt idx="1201">7</cx:pt>
          <cx:pt idx="1202">7</cx:pt>
          <cx:pt idx="1203">7</cx:pt>
          <cx:pt idx="1204">7</cx:pt>
          <cx:pt idx="1205">7</cx:pt>
          <cx:pt idx="1206">7</cx:pt>
          <cx:pt idx="1207">7</cx:pt>
          <cx:pt idx="1208">7</cx:pt>
          <cx:pt idx="1209">7</cx:pt>
          <cx:pt idx="1210">7</cx:pt>
          <cx:pt idx="1211">7</cx:pt>
          <cx:pt idx="1212">7</cx:pt>
          <cx:pt idx="1213">7</cx:pt>
          <cx:pt idx="1214">7</cx:pt>
          <cx:pt idx="1215">7</cx:pt>
          <cx:pt idx="1216">7</cx:pt>
          <cx:pt idx="1217">7</cx:pt>
          <cx:pt idx="1218">7</cx:pt>
          <cx:pt idx="1219">7</cx:pt>
          <cx:pt idx="1220">7</cx:pt>
          <cx:pt idx="1221">7</cx:pt>
          <cx:pt idx="1222">7</cx:pt>
          <cx:pt idx="1223">7</cx:pt>
          <cx:pt idx="1224">7</cx:pt>
          <cx:pt idx="1225">7</cx:pt>
          <cx:pt idx="1226">7</cx:pt>
          <cx:pt idx="1227">7</cx:pt>
          <cx:pt idx="1228">7</cx:pt>
          <cx:pt idx="1229">7</cx:pt>
          <cx:pt idx="1230">7</cx:pt>
          <cx:pt idx="1231">8</cx:pt>
          <cx:pt idx="1232">8</cx:pt>
          <cx:pt idx="1233">8</cx:pt>
          <cx:pt idx="1234">8</cx:pt>
          <cx:pt idx="1235">8</cx:pt>
          <cx:pt idx="1236">8</cx:pt>
          <cx:pt idx="1237">8</cx:pt>
          <cx:pt idx="1238">8</cx:pt>
          <cx:pt idx="1239">8</cx:pt>
          <cx:pt idx="1240">8</cx:pt>
          <cx:pt idx="1241">8</cx:pt>
          <cx:pt idx="1242">8</cx:pt>
          <cx:pt idx="1243">8</cx:pt>
          <cx:pt idx="1244">8</cx:pt>
          <cx:pt idx="1245">8</cx:pt>
          <cx:pt idx="1246">8</cx:pt>
          <cx:pt idx="1247">8</cx:pt>
          <cx:pt idx="1248">8</cx:pt>
          <cx:pt idx="1249">8</cx:pt>
          <cx:pt idx="1250">8</cx:pt>
          <cx:pt idx="1251">8</cx:pt>
          <cx:pt idx="1252">8</cx:pt>
          <cx:pt idx="1253">8</cx:pt>
          <cx:pt idx="1254">8</cx:pt>
          <cx:pt idx="1255">8</cx:pt>
          <cx:pt idx="1256">8</cx:pt>
          <cx:pt idx="1257">8</cx:pt>
          <cx:pt idx="1258">8</cx:pt>
          <cx:pt idx="1259">8</cx:pt>
          <cx:pt idx="1260">8</cx:pt>
          <cx:pt idx="1261">8</cx:pt>
          <cx:pt idx="1262">8</cx:pt>
          <cx:pt idx="1263">8</cx:pt>
          <cx:pt idx="1264">8</cx:pt>
          <cx:pt idx="1265">8</cx:pt>
          <cx:pt idx="1266">8</cx:pt>
          <cx:pt idx="1267">8</cx:pt>
          <cx:pt idx="1268">8</cx:pt>
          <cx:pt idx="1269">8</cx:pt>
          <cx:pt idx="1270">8</cx:pt>
          <cx:pt idx="1271">8</cx:pt>
          <cx:pt idx="1272">8</cx:pt>
          <cx:pt idx="1273">8</cx:pt>
          <cx:pt idx="1274">8</cx:pt>
          <cx:pt idx="1275">8</cx:pt>
          <cx:pt idx="1276">8</cx:pt>
          <cx:pt idx="1277">8</cx:pt>
          <cx:pt idx="1278">8</cx:pt>
          <cx:pt idx="1279">8</cx:pt>
          <cx:pt idx="1280">8</cx:pt>
          <cx:pt idx="1281">8</cx:pt>
          <cx:pt idx="1282">8</cx:pt>
          <cx:pt idx="1283">8</cx:pt>
          <cx:pt idx="1284">8</cx:pt>
          <cx:pt idx="1285">8</cx:pt>
          <cx:pt idx="1286">8</cx:pt>
          <cx:pt idx="1287">8</cx:pt>
          <cx:pt idx="1288">8</cx:pt>
          <cx:pt idx="1289">8</cx:pt>
          <cx:pt idx="1290">8</cx:pt>
          <cx:pt idx="1291">8</cx:pt>
          <cx:pt idx="1292">8</cx:pt>
          <cx:pt idx="1293">8</cx:pt>
          <cx:pt idx="1294">8</cx:pt>
          <cx:pt idx="1295">8</cx:pt>
          <cx:pt idx="1296">8</cx:pt>
          <cx:pt idx="1297">8</cx:pt>
          <cx:pt idx="1298">8</cx:pt>
          <cx:pt idx="1299">8</cx:pt>
          <cx:pt idx="1300">8</cx:pt>
          <cx:pt idx="1301">8</cx:pt>
          <cx:pt idx="1302">8</cx:pt>
          <cx:pt idx="1303">8</cx:pt>
          <cx:pt idx="1304">8</cx:pt>
          <cx:pt idx="1305">8</cx:pt>
          <cx:pt idx="1306">8</cx:pt>
          <cx:pt idx="1307">8</cx:pt>
          <cx:pt idx="1308">8</cx:pt>
          <cx:pt idx="1309">8</cx:pt>
          <cx:pt idx="1310">8</cx:pt>
          <cx:pt idx="1311">8</cx:pt>
          <cx:pt idx="1312">8</cx:pt>
          <cx:pt idx="1313">8</cx:pt>
          <cx:pt idx="1314">8</cx:pt>
          <cx:pt idx="1315">8</cx:pt>
          <cx:pt idx="1316">8</cx:pt>
          <cx:pt idx="1317">8</cx:pt>
          <cx:pt idx="1318">8</cx:pt>
          <cx:pt idx="1319">8</cx:pt>
          <cx:pt idx="1320">8</cx:pt>
          <cx:pt idx="1321">8</cx:pt>
          <cx:pt idx="1322">8</cx:pt>
          <cx:pt idx="1323">8</cx:pt>
          <cx:pt idx="1324">8</cx:pt>
          <cx:pt idx="1325">8</cx:pt>
          <cx:pt idx="1326">8</cx:pt>
          <cx:pt idx="1327">8</cx:pt>
          <cx:pt idx="1328">8</cx:pt>
          <cx:pt idx="1329">8</cx:pt>
          <cx:pt idx="1330">8</cx:pt>
          <cx:pt idx="1331">8</cx:pt>
          <cx:pt idx="1332">8</cx:pt>
          <cx:pt idx="1333">8</cx:pt>
          <cx:pt idx="1334">8</cx:pt>
          <cx:pt idx="1335">8</cx:pt>
          <cx:pt idx="1336">8</cx:pt>
          <cx:pt idx="1337">8</cx:pt>
          <cx:pt idx="1338">8</cx:pt>
          <cx:pt idx="1339">8</cx:pt>
          <cx:pt idx="1340">8</cx:pt>
          <cx:pt idx="1341">8</cx:pt>
          <cx:pt idx="1342">8</cx:pt>
          <cx:pt idx="1343">8</cx:pt>
          <cx:pt idx="1344">8</cx:pt>
          <cx:pt idx="1345">8</cx:pt>
          <cx:pt idx="1346">8</cx:pt>
          <cx:pt idx="1347">8</cx:pt>
          <cx:pt idx="1348">8</cx:pt>
          <cx:pt idx="1349">8</cx:pt>
          <cx:pt idx="1350">8</cx:pt>
          <cx:pt idx="1351">8</cx:pt>
          <cx:pt idx="1352">8</cx:pt>
          <cx:pt idx="1353">8</cx:pt>
          <cx:pt idx="1354">8</cx:pt>
          <cx:pt idx="1355">8</cx:pt>
          <cx:pt idx="1356">8</cx:pt>
          <cx:pt idx="1357">8</cx:pt>
          <cx:pt idx="1358">8</cx:pt>
          <cx:pt idx="1359">8</cx:pt>
          <cx:pt idx="1360">8</cx:pt>
          <cx:pt idx="1361">8</cx:pt>
          <cx:pt idx="1362">8</cx:pt>
          <cx:pt idx="1363">8</cx:pt>
          <cx:pt idx="1364">8</cx:pt>
          <cx:pt idx="1365">8</cx:pt>
          <cx:pt idx="1366">8</cx:pt>
          <cx:pt idx="1367">8</cx:pt>
          <cx:pt idx="1368">8</cx:pt>
          <cx:pt idx="1369">8</cx:pt>
          <cx:pt idx="1370">8</cx:pt>
          <cx:pt idx="1371">8</cx:pt>
          <cx:pt idx="1372">8</cx:pt>
          <cx:pt idx="1373">8</cx:pt>
          <cx:pt idx="1374">8</cx:pt>
          <cx:pt idx="1375">8</cx:pt>
          <cx:pt idx="1376">8</cx:pt>
          <cx:pt idx="1377">8</cx:pt>
          <cx:pt idx="1378">8</cx:pt>
          <cx:pt idx="1379">8</cx:pt>
          <cx:pt idx="1380">8</cx:pt>
          <cx:pt idx="1381">8</cx:pt>
          <cx:pt idx="1382">8</cx:pt>
          <cx:pt idx="1383">8</cx:pt>
          <cx:pt idx="1384">8</cx:pt>
          <cx:pt idx="1385">8</cx:pt>
          <cx:pt idx="1386">8</cx:pt>
          <cx:pt idx="1387">8</cx:pt>
          <cx:pt idx="1388">8</cx:pt>
          <cx:pt idx="1389">8</cx:pt>
          <cx:pt idx="1390">8</cx:pt>
          <cx:pt idx="1391">8</cx:pt>
          <cx:pt idx="1392">8</cx:pt>
          <cx:pt idx="1393">8</cx:pt>
          <cx:pt idx="1394">8</cx:pt>
          <cx:pt idx="1395">8</cx:pt>
          <cx:pt idx="1396">8</cx:pt>
          <cx:pt idx="1397">8</cx:pt>
          <cx:pt idx="1398">8</cx:pt>
          <cx:pt idx="1399">9</cx:pt>
          <cx:pt idx="1400">9</cx:pt>
          <cx:pt idx="1401">9</cx:pt>
          <cx:pt idx="1402">9</cx:pt>
          <cx:pt idx="1403">9</cx:pt>
          <cx:pt idx="1404">9</cx:pt>
          <cx:pt idx="1405">9</cx:pt>
          <cx:pt idx="1406">9</cx:pt>
          <cx:pt idx="1407">9</cx:pt>
          <cx:pt idx="1408">9</cx:pt>
          <cx:pt idx="1409">9</cx:pt>
          <cx:pt idx="1410">9</cx:pt>
          <cx:pt idx="1411">9</cx:pt>
          <cx:pt idx="1412">9</cx:pt>
          <cx:pt idx="1413">9</cx:pt>
          <cx:pt idx="1414">9</cx:pt>
          <cx:pt idx="1415">9</cx:pt>
          <cx:pt idx="1416">9</cx:pt>
          <cx:pt idx="1417">9</cx:pt>
          <cx:pt idx="1418">9</cx:pt>
          <cx:pt idx="1419">9</cx:pt>
          <cx:pt idx="1420">9</cx:pt>
          <cx:pt idx="1421">9</cx:pt>
          <cx:pt idx="1422">9</cx:pt>
          <cx:pt idx="1423">9</cx:pt>
          <cx:pt idx="1424">9</cx:pt>
          <cx:pt idx="1425">9</cx:pt>
          <cx:pt idx="1426">9</cx:pt>
          <cx:pt idx="1427">9</cx:pt>
          <cx:pt idx="1428">9</cx:pt>
          <cx:pt idx="1429">9</cx:pt>
          <cx:pt idx="1430">9</cx:pt>
          <cx:pt idx="1431">9</cx:pt>
          <cx:pt idx="1432">9</cx:pt>
          <cx:pt idx="1433">9</cx:pt>
          <cx:pt idx="1434">9</cx:pt>
          <cx:pt idx="1435">9</cx:pt>
          <cx:pt idx="1436">9</cx:pt>
          <cx:pt idx="1437">9</cx:pt>
          <cx:pt idx="1438">9</cx:pt>
          <cx:pt idx="1439">9</cx:pt>
          <cx:pt idx="1440">9</cx:pt>
          <cx:pt idx="1441">9</cx:pt>
          <cx:pt idx="1442">10</cx:pt>
          <cx:pt idx="1443">10</cx:pt>
          <cx:pt idx="1444">10</cx:pt>
          <cx:pt idx="1445">10</cx:pt>
          <cx:pt idx="1446">10</cx:pt>
          <cx:pt idx="1447">10</cx:pt>
          <cx:pt idx="1448">10</cx:pt>
          <cx:pt idx="1449">10</cx:pt>
          <cx:pt idx="1450">10</cx:pt>
          <cx:pt idx="1451">10</cx:pt>
          <cx:pt idx="1452">10</cx:pt>
          <cx:pt idx="1453">10</cx:pt>
          <cx:pt idx="1454">10</cx:pt>
          <cx:pt idx="1455">10</cx:pt>
          <cx:pt idx="1456">10</cx:pt>
          <cx:pt idx="1457">10</cx:pt>
          <cx:pt idx="1458">10</cx:pt>
          <cx:pt idx="1459">10</cx:pt>
        </cx:lvl>
      </cx:strDim>
      <cx:numDim type="val">
        <cx:f>OverallQual!$B$22:$B$1481</cx:f>
        <cx:lvl ptCount="1460" formatCode="General">
          <cx:pt idx="0">61000</cx:pt>
          <cx:pt idx="1">39300</cx:pt>
          <cx:pt idx="2">60000</cx:pt>
          <cx:pt idx="3">35311</cx:pt>
          <cx:pt idx="4">60000</cx:pt>
          <cx:pt idx="5">107400</cx:pt>
          <cx:pt idx="6">85000</cx:pt>
          <cx:pt idx="7">76500</cx:pt>
          <cx:pt idx="8">126175</cx:pt>
          <cx:pt idx="9">87500</cx:pt>
          <cx:pt idx="10">120000</cx:pt>
          <cx:pt idx="11">67000</cx:pt>
          <cx:pt idx="12">52000</cx:pt>
          <cx:pt idx="13">93500</cx:pt>
          <cx:pt idx="14">37900</cx:pt>
          <cx:pt idx="15">91000</cx:pt>
          <cx:pt idx="16">82000</cx:pt>
          <cx:pt idx="17">139600</cx:pt>
          <cx:pt idx="18">81000</cx:pt>
          <cx:pt idx="19">92900</cx:pt>
          <cx:pt idx="20">95000</cx:pt>
          <cx:pt idx="21">72500</cx:pt>
          <cx:pt idx="22">79000</cx:pt>
          <cx:pt idx="23">58500</cx:pt>
          <cx:pt idx="24">105000</cx:pt>
          <cx:pt idx="25">90000</cx:pt>
          <cx:pt idx="26">68500</cx:pt>
          <cx:pt idx="27">40000</cx:pt>
          <cx:pt idx="28">82000</cx:pt>
          <cx:pt idx="29">113000</cx:pt>
          <cx:pt idx="30">80000</cx:pt>
          <cx:pt idx="31">129500</cx:pt>
          <cx:pt idx="32">91000</cx:pt>
          <cx:pt idx="33">135750</cx:pt>
          <cx:pt idx="34">136500</cx:pt>
          <cx:pt idx="35">123600</cx:pt>
          <cx:pt idx="36">109900</cx:pt>
          <cx:pt idx="37">94750</cx:pt>
          <cx:pt idx="38">128950</cx:pt>
          <cx:pt idx="39">100000</cx:pt>
          <cx:pt idx="40">100000</cx:pt>
          <cx:pt idx="41">115000</cx:pt>
          <cx:pt idx="42">103200</cx:pt>
          <cx:pt idx="43">140000</cx:pt>
          <cx:pt idx="44">141000</cx:pt>
          <cx:pt idx="45">107000</cx:pt>
          <cx:pt idx="46">97000</cx:pt>
          <cx:pt idx="47">141000</cx:pt>
          <cx:pt idx="48">88000</cx:pt>
          <cx:pt idx="49">82500</cx:pt>
          <cx:pt idx="50">82000</cx:pt>
          <cx:pt idx="51">134432</cx:pt>
          <cx:pt idx="52">100000</cx:pt>
          <cx:pt idx="53">150000</cx:pt>
          <cx:pt idx="54">109008</cx:pt>
          <cx:pt idx="55">81000</cx:pt>
          <cx:pt idx="56">118000</cx:pt>
          <cx:pt idx="57">256000</cx:pt>
          <cx:pt idx="58">89471</cx:pt>
          <cx:pt idx="59">86000</cx:pt>
          <cx:pt idx="60">34900</cx:pt>
          <cx:pt idx="61">106250</cx:pt>
          <cx:pt idx="62">86000</cx:pt>
          <cx:pt idx="63">111250</cx:pt>
          <cx:pt idx="64">108000</cx:pt>
          <cx:pt idx="65">108000</cx:pt>
          <cx:pt idx="66">133000</cx:pt>
          <cx:pt idx="67">118500</cx:pt>
          <cx:pt idx="68">75500</cx:pt>
          <cx:pt idx="69">84500</cx:pt>
          <cx:pt idx="70">108000</cx:pt>
          <cx:pt idx="71">137500</cx:pt>
          <cx:pt idx="72">137500</cx:pt>
          <cx:pt idx="73">87000</cx:pt>
          <cx:pt idx="74">55000</cx:pt>
          <cx:pt idx="75">102776</cx:pt>
          <cx:pt idx="76">129000</cx:pt>
          <cx:pt idx="77">124500</cx:pt>
          <cx:pt idx="78">135000</cx:pt>
          <cx:pt idx="79">120500</cx:pt>
          <cx:pt idx="80">103000</cx:pt>
          <cx:pt idx="81">98000</cx:pt>
          <cx:pt idx="82">96500</cx:pt>
          <cx:pt idx="83">102000</cx:pt>
          <cx:pt idx="84">107900</cx:pt>
          <cx:pt idx="85">109900</cx:pt>
          <cx:pt idx="86">93000</cx:pt>
          <cx:pt idx="87">128000</cx:pt>
          <cx:pt idx="88">129000</cx:pt>
          <cx:pt idx="89">132250</cx:pt>
          <cx:pt idx="90">118500</cx:pt>
          <cx:pt idx="91">106500</cx:pt>
          <cx:pt idx="92">110000</cx:pt>
          <cx:pt idx="93">75000</cx:pt>
          <cx:pt idx="94">135000</cx:pt>
          <cx:pt idx="95">79900</cx:pt>
          <cx:pt idx="96">150000</cx:pt>
          <cx:pt idx="97">135000</cx:pt>
          <cx:pt idx="98">85500</cx:pt>
          <cx:pt idx="99">110000</cx:pt>
          <cx:pt idx="100">121600</cx:pt>
          <cx:pt idx="101">88000</cx:pt>
          <cx:pt idx="102">176000</cx:pt>
          <cx:pt idx="103">84000</cx:pt>
          <cx:pt idx="104">97000</cx:pt>
          <cx:pt idx="105">80000</cx:pt>
          <cx:pt idx="106">84900</cx:pt>
          <cx:pt idx="107">83500</cx:pt>
          <cx:pt idx="108">128000</cx:pt>
          <cx:pt idx="109">112000</cx:pt>
          <cx:pt idx="110">115000</cx:pt>
          <cx:pt idx="111">135000</cx:pt>
          <cx:pt idx="112">80000</cx:pt>
          <cx:pt idx="113">108959</cx:pt>
          <cx:pt idx="114">168000</cx:pt>
          <cx:pt idx="115">148000</cx:pt>
          <cx:pt idx="116">116050</cx:pt>
          <cx:pt idx="117">107000</cx:pt>
          <cx:pt idx="118">113000</cx:pt>
          <cx:pt idx="119">145000</cx:pt>
          <cx:pt idx="120">80500</cx:pt>
          <cx:pt idx="121">101800</cx:pt>
          <cx:pt idx="122">161500</cx:pt>
          <cx:pt idx="123">68400</cx:pt>
          <cx:pt idx="124">119000</cx:pt>
          <cx:pt idx="125">111000</cx:pt>
          <cx:pt idx="126">82500</cx:pt>
          <cx:pt idx="127">55000</cx:pt>
          <cx:pt idx="128">100000</cx:pt>
          <cx:pt idx="129">52500</cx:pt>
          <cx:pt idx="130">123000</cx:pt>
          <cx:pt idx="131">108500</cx:pt>
          <cx:pt idx="132">104900</cx:pt>
          <cx:pt idx="133">105000</cx:pt>
          <cx:pt idx="134">125500</cx:pt>
          <cx:pt idx="135">125500</cx:pt>
          <cx:pt idx="136">90000</cx:pt>
          <cx:pt idx="137">122500</cx:pt>
          <cx:pt idx="138">64500</cx:pt>
          <cx:pt idx="139">120500</cx:pt>
          <cx:pt idx="140">112000</cx:pt>
          <cx:pt idx="141">143000</cx:pt>
          <cx:pt idx="142">118000</cx:pt>
          <cx:pt idx="143">129500</cx:pt>
          <cx:pt idx="144">144000</cx:pt>
          <cx:pt idx="145">159000</cx:pt>
          <cx:pt idx="146">139000</cx:pt>
          <cx:pt idx="147">129900</cx:pt>
          <cx:pt idx="148">154000</cx:pt>
          <cx:pt idx="149">134800</cx:pt>
          <cx:pt idx="150">207500</cx:pt>
          <cx:pt idx="151">149350</cx:pt>
          <cx:pt idx="152">165500</cx:pt>
          <cx:pt idx="153">145000</cx:pt>
          <cx:pt idx="154">153000</cx:pt>
          <cx:pt idx="155">109000</cx:pt>
          <cx:pt idx="156">170000</cx:pt>
          <cx:pt idx="157">144000</cx:pt>
          <cx:pt idx="158">130250</cx:pt>
          <cx:pt idx="159">141000</cx:pt>
          <cx:pt idx="160">127000</cx:pt>
          <cx:pt idx="161">110000</cx:pt>
          <cx:pt idx="162">130000</cx:pt>
          <cx:pt idx="163">124900</cx:pt>
          <cx:pt idx="164">101000</cx:pt>
          <cx:pt idx="165">144900</cx:pt>
          <cx:pt idx="166">127000</cx:pt>
          <cx:pt idx="167">110000</cx:pt>
          <cx:pt idx="168">126500</cx:pt>
          <cx:pt idx="169">98600</cx:pt>
          <cx:pt idx="170">163500</cx:pt>
          <cx:pt idx="171">83000</cx:pt>
          <cx:pt idx="172">118964</cx:pt>
          <cx:pt idx="173">115000</cx:pt>
          <cx:pt idx="174">115000</cx:pt>
          <cx:pt idx="175">139000</cx:pt>
          <cx:pt idx="176">155000</cx:pt>
          <cx:pt idx="177">87000</cx:pt>
          <cx:pt idx="178">150000</cx:pt>
          <cx:pt idx="179">150750</cx:pt>
          <cx:pt idx="180">180000</cx:pt>
          <cx:pt idx="181">143000</cx:pt>
          <cx:pt idx="182">166000</cx:pt>
          <cx:pt idx="183">125000</cx:pt>
          <cx:pt idx="184">105000</cx:pt>
          <cx:pt idx="185">115000</cx:pt>
          <cx:pt idx="186">122000</cx:pt>
          <cx:pt idx="187">109500</cx:pt>
          <cx:pt idx="188">127500</cx:pt>
          <cx:pt idx="189">190000</cx:pt>
          <cx:pt idx="190">128500</cx:pt>
          <cx:pt idx="191">172500</cx:pt>
          <cx:pt idx="192">100000</cx:pt>
          <cx:pt idx="193">120000</cx:pt>
          <cx:pt idx="194">127000</cx:pt>
          <cx:pt idx="195">135000</cx:pt>
          <cx:pt idx="196">153337</cx:pt>
          <cx:pt idx="197">127000</cx:pt>
          <cx:pt idx="198">110000</cx:pt>
          <cx:pt idx="199">143900</cx:pt>
          <cx:pt idx="200">98000</cx:pt>
          <cx:pt idx="201">156000</cx:pt>
          <cx:pt idx="202">134450</cx:pt>
          <cx:pt idx="203">112000</cx:pt>
          <cx:pt idx="204">125000</cx:pt>
          <cx:pt idx="205">128200</cx:pt>
          <cx:pt idx="206">110500</cx:pt>
          <cx:pt idx="207">79000</cx:pt>
          <cx:pt idx="208">145000</cx:pt>
          <cx:pt idx="209">97000</cx:pt>
          <cx:pt idx="210">130000</cx:pt>
          <cx:pt idx="211">73000</cx:pt>
          <cx:pt idx="212">179500</cx:pt>
          <cx:pt idx="213">120500</cx:pt>
          <cx:pt idx="214">124500</cx:pt>
          <cx:pt idx="215">122000</cx:pt>
          <cx:pt idx="216">135900</cx:pt>
          <cx:pt idx="217">131000</cx:pt>
          <cx:pt idx="218">152000</cx:pt>
          <cx:pt idx="219">157000</cx:pt>
          <cx:pt idx="220">149900</cx:pt>
          <cx:pt idx="221">119900</cx:pt>
          <cx:pt idx="222">87000</cx:pt>
          <cx:pt idx="223">78000</cx:pt>
          <cx:pt idx="224">119000</cx:pt>
          <cx:pt idx="225">139000</cx:pt>
          <cx:pt idx="226">228950</cx:pt>
          <cx:pt idx="227">85000</cx:pt>
          <cx:pt idx="228">95000</cx:pt>
          <cx:pt idx="229">134000</cx:pt>
          <cx:pt idx="230">130000</cx:pt>
          <cx:pt idx="231">145000</cx:pt>
          <cx:pt idx="232">147000</cx:pt>
          <cx:pt idx="233">132000</cx:pt>
          <cx:pt idx="234">162000</cx:pt>
          <cx:pt idx="235">123000</cx:pt>
          <cx:pt idx="236">148000</cx:pt>
          <cx:pt idx="237">127000</cx:pt>
          <cx:pt idx="238">81000</cx:pt>
          <cx:pt idx="239">119000</cx:pt>
          <cx:pt idx="240">106500</cx:pt>
          <cx:pt idx="241">109000</cx:pt>
          <cx:pt idx="242">129000</cx:pt>
          <cx:pt idx="243">123000</cx:pt>
          <cx:pt idx="244">169500</cx:pt>
          <cx:pt idx="245">67000</cx:pt>
          <cx:pt idx="246">108000</cx:pt>
          <cx:pt idx="247">60000</cx:pt>
          <cx:pt idx="248">145000</cx:pt>
          <cx:pt idx="249">115000</cx:pt>
          <cx:pt idx="250">126000</cx:pt>
          <cx:pt idx="251">142000</cx:pt>
          <cx:pt idx="252">113000</cx:pt>
          <cx:pt idx="253">122500</cx:pt>
          <cx:pt idx="254">90350</cx:pt>
          <cx:pt idx="255">162900</cx:pt>
          <cx:pt idx="256">188000</cx:pt>
          <cx:pt idx="257">98000</cx:pt>
          <cx:pt idx="258">110000</cx:pt>
          <cx:pt idx="259">62383</cx:pt>
          <cx:pt idx="260">124000</cx:pt>
          <cx:pt idx="261">146500</cx:pt>
          <cx:pt idx="262">132500</cx:pt>
          <cx:pt idx="263">132500</cx:pt>
          <cx:pt idx="264">147000</cx:pt>
          <cx:pt idx="265">156000</cx:pt>
          <cx:pt idx="266">175000</cx:pt>
          <cx:pt idx="267">160000</cx:pt>
          <cx:pt idx="268">115000</cx:pt>
          <cx:pt idx="269">155000</cx:pt>
          <cx:pt idx="270">91300</cx:pt>
          <cx:pt idx="271">130000</cx:pt>
          <cx:pt idx="272">120000</cx:pt>
          <cx:pt idx="273">140000</cx:pt>
          <cx:pt idx="274">124500</cx:pt>
          <cx:pt idx="275">124500</cx:pt>
          <cx:pt idx="276">164900</cx:pt>
          <cx:pt idx="277">129900</cx:pt>
          <cx:pt idx="278">96500</cx:pt>
          <cx:pt idx="279">132000</cx:pt>
          <cx:pt idx="280">107500</cx:pt>
          <cx:pt idx="281">107500</cx:pt>
          <cx:pt idx="282">158000</cx:pt>
          <cx:pt idx="283">129500</cx:pt>
          <cx:pt idx="284">125000</cx:pt>
          <cx:pt idx="285">112500</cx:pt>
          <cx:pt idx="286">113000</cx:pt>
          <cx:pt idx="287">141000</cx:pt>
          <cx:pt idx="288">121500</cx:pt>
          <cx:pt idx="289">170000</cx:pt>
          <cx:pt idx="290">108000</cx:pt>
          <cx:pt idx="291">135960</cx:pt>
          <cx:pt idx="292">142600</cx:pt>
          <cx:pt idx="293">139000</cx:pt>
          <cx:pt idx="294">118500</cx:pt>
          <cx:pt idx="295">164500</cx:pt>
          <cx:pt idx="296">131500</cx:pt>
          <cx:pt idx="297">137000</cx:pt>
          <cx:pt idx="298">143000</cx:pt>
          <cx:pt idx="299">79500</cx:pt>
          <cx:pt idx="300">138000</cx:pt>
          <cx:pt idx="301">110000</cx:pt>
          <cx:pt idx="302">217500</cx:pt>
          <cx:pt idx="303">152000</cx:pt>
          <cx:pt idx="304">225000</cx:pt>
          <cx:pt idx="305">147000</cx:pt>
          <cx:pt idx="306">135000</cx:pt>
          <cx:pt idx="307">139900</cx:pt>
          <cx:pt idx="308">135000</cx:pt>
          <cx:pt idx="309">124000</cx:pt>
          <cx:pt idx="310">139400</cx:pt>
          <cx:pt idx="311">93000</cx:pt>
          <cx:pt idx="312">85000</cx:pt>
          <cx:pt idx="313">152000</cx:pt>
          <cx:pt idx="314">98300</cx:pt>
          <cx:pt idx="315">145500</cx:pt>
          <cx:pt idx="316">167000</cx:pt>
          <cx:pt idx="317">168000</cx:pt>
          <cx:pt idx="318">109500</cx:pt>
          <cx:pt idx="319">128500</cx:pt>
          <cx:pt idx="320">159434</cx:pt>
          <cx:pt idx="321">108480</cx:pt>
          <cx:pt idx="322">141500</cx:pt>
          <cx:pt idx="323">89000</cx:pt>
          <cx:pt idx="324">123500</cx:pt>
          <cx:pt idx="325">138500</cx:pt>
          <cx:pt idx="326">140000</cx:pt>
          <cx:pt idx="327">109900</cx:pt>
          <cx:pt idx="328">157000</cx:pt>
          <cx:pt idx="329">128500</cx:pt>
          <cx:pt idx="330">110000</cx:pt>
          <cx:pt idx="331">131400</cx:pt>
          <cx:pt idx="332">108000</cx:pt>
          <cx:pt idx="333">179000</cx:pt>
          <cx:pt idx="334">132000</cx:pt>
          <cx:pt idx="335">175000</cx:pt>
          <cx:pt idx="336">100000</cx:pt>
          <cx:pt idx="337">134900</cx:pt>
          <cx:pt idx="338">114500</cx:pt>
          <cx:pt idx="339">142500</cx:pt>
          <cx:pt idx="340">144000</cx:pt>
          <cx:pt idx="341">165500</cx:pt>
          <cx:pt idx="342">139000</cx:pt>
          <cx:pt idx="343">110000</cx:pt>
          <cx:pt idx="344">175000</cx:pt>
          <cx:pt idx="345">118000</cx:pt>
          <cx:pt idx="346">135500</cx:pt>
          <cx:pt idx="347">223500</cx:pt>
          <cx:pt idx="348">159950</cx:pt>
          <cx:pt idx="349">106000</cx:pt>
          <cx:pt idx="350">55993</cx:pt>
          <cx:pt idx="351">116000</cx:pt>
          <cx:pt idx="352">137000</cx:pt>
          <cx:pt idx="353">109500</cx:pt>
          <cx:pt idx="354">185000</cx:pt>
          <cx:pt idx="355">139950</cx:pt>
          <cx:pt idx="356">153500</cx:pt>
          <cx:pt idx="357">144000</cx:pt>
          <cx:pt idx="358">130500</cx:pt>
          <cx:pt idx="359">157500</cx:pt>
          <cx:pt idx="360">141000</cx:pt>
          <cx:pt idx="361">153900</cx:pt>
          <cx:pt idx="362">171000</cx:pt>
          <cx:pt idx="363">133500</cx:pt>
          <cx:pt idx="364">170000</cx:pt>
          <cx:pt idx="365">127000</cx:pt>
          <cx:pt idx="366">131500</cx:pt>
          <cx:pt idx="367">132500</cx:pt>
          <cx:pt idx="368">148500</cx:pt>
          <cx:pt idx="369">169000</cx:pt>
          <cx:pt idx="370">109500</cx:pt>
          <cx:pt idx="371">116000</cx:pt>
          <cx:pt idx="372">133000</cx:pt>
          <cx:pt idx="373">66500</cx:pt>
          <cx:pt idx="374">148000</cx:pt>
          <cx:pt idx="375">136500</cx:pt>
          <cx:pt idx="376">157000</cx:pt>
          <cx:pt idx="377">100000</cx:pt>
          <cx:pt idx="378">145000</cx:pt>
          <cx:pt idx="379">135500</cx:pt>
          <cx:pt idx="380">122900</cx:pt>
          <cx:pt idx="381">165000</cx:pt>
          <cx:pt idx="382">118858</cx:pt>
          <cx:pt idx="383">142953</cx:pt>
          <cx:pt idx="384">135000</cx:pt>
          <cx:pt idx="385">153000</cx:pt>
          <cx:pt idx="386">125500</cx:pt>
          <cx:pt idx="387">128000</cx:pt>
          <cx:pt idx="388">131000</cx:pt>
          <cx:pt idx="389">154300</cx:pt>
          <cx:pt idx="390">143500</cx:pt>
          <cx:pt idx="391">88000</cx:pt>
          <cx:pt idx="392">145000</cx:pt>
          <cx:pt idx="393">145900</cx:pt>
          <cx:pt idx="394">175000</cx:pt>
          <cx:pt idx="395">117500</cx:pt>
          <cx:pt idx="396">143000</cx:pt>
          <cx:pt idx="397">124900</cx:pt>
          <cx:pt idx="398">143000</cx:pt>
          <cx:pt idx="399">129000</cx:pt>
          <cx:pt idx="400">119900</cx:pt>
          <cx:pt idx="401">133900</cx:pt>
          <cx:pt idx="402">172000</cx:pt>
          <cx:pt idx="403">132000</cx:pt>
          <cx:pt idx="404">116500</cx:pt>
          <cx:pt idx="405">160000</cx:pt>
          <cx:pt idx="406">135000</cx:pt>
          <cx:pt idx="407">139000</cx:pt>
          <cx:pt idx="408">126000</cx:pt>
          <cx:pt idx="409">125000</cx:pt>
          <cx:pt idx="410">136500</cx:pt>
          <cx:pt idx="411">86000</cx:pt>
          <cx:pt idx="412">136905</cx:pt>
          <cx:pt idx="413">149900</cx:pt>
          <cx:pt idx="414">102000</cx:pt>
          <cx:pt idx="415">135000</cx:pt>
          <cx:pt idx="416">100000</cx:pt>
          <cx:pt idx="417">85000</cx:pt>
          <cx:pt idx="418">87000</cx:pt>
          <cx:pt idx="419">112500</cx:pt>
          <cx:pt idx="420">167500</cx:pt>
          <cx:pt idx="421">105000</cx:pt>
          <cx:pt idx="422">160000</cx:pt>
          <cx:pt idx="423">119750</cx:pt>
          <cx:pt idx="424">155000</cx:pt>
          <cx:pt idx="425">145000</cx:pt>
          <cx:pt idx="426">115000</cx:pt>
          <cx:pt idx="427">144500</cx:pt>
          <cx:pt idx="428">90000</cx:pt>
          <cx:pt idx="429">154000</cx:pt>
          <cx:pt idx="430">135000</cx:pt>
          <cx:pt idx="431">135000</cx:pt>
          <cx:pt idx="432">91500</cx:pt>
          <cx:pt idx="433">170000</cx:pt>
          <cx:pt idx="434">138800</cx:pt>
          <cx:pt idx="435">126000</cx:pt>
          <cx:pt idx="436">133000</cx:pt>
          <cx:pt idx="437">146000</cx:pt>
          <cx:pt idx="438">129000</cx:pt>
          <cx:pt idx="439">119500</cx:pt>
          <cx:pt idx="440">135000</cx:pt>
          <cx:pt idx="441">106000</cx:pt>
          <cx:pt idx="442">129900</cx:pt>
          <cx:pt idx="443">134500</cx:pt>
          <cx:pt idx="444">117000</cx:pt>
          <cx:pt idx="445">130000</cx:pt>
          <cx:pt idx="446">140000</cx:pt>
          <cx:pt idx="447">133700</cx:pt>
          <cx:pt idx="448">118000</cx:pt>
          <cx:pt idx="449">140000</cx:pt>
          <cx:pt idx="450">93500</cx:pt>
          <cx:pt idx="451">94000</cx:pt>
          <cx:pt idx="452">144000</cx:pt>
          <cx:pt idx="453">139000</cx:pt>
          <cx:pt idx="454">197500</cx:pt>
          <cx:pt idx="455">80000</cx:pt>
          <cx:pt idx="456">149000</cx:pt>
          <cx:pt idx="457">149900</cx:pt>
          <cx:pt idx="458">218000</cx:pt>
          <cx:pt idx="459">179900</cx:pt>
          <cx:pt idx="460">129000</cx:pt>
          <cx:pt idx="461">194000</cx:pt>
          <cx:pt idx="462">200500</cx:pt>
          <cx:pt idx="463">119500</cx:pt>
          <cx:pt idx="464">154900</cx:pt>
          <cx:pt idx="465">93000</cx:pt>
          <cx:pt idx="466">120000</cx:pt>
          <cx:pt idx="467">186700</cx:pt>
          <cx:pt idx="468">104900</cx:pt>
          <cx:pt idx="469">125000</cx:pt>
          <cx:pt idx="470">117000</cx:pt>
          <cx:pt idx="471">153500</cx:pt>
          <cx:pt idx="472">140000</cx:pt>
          <cx:pt idx="473">134500</cx:pt>
          <cx:pt idx="474">125000</cx:pt>
          <cx:pt idx="475">115000</cx:pt>
          <cx:pt idx="476">134000</cx:pt>
          <cx:pt idx="477">137900</cx:pt>
          <cx:pt idx="478">147000</cx:pt>
          <cx:pt idx="479">127000</cx:pt>
          <cx:pt idx="480">190000</cx:pt>
          <cx:pt idx="481">132500</cx:pt>
          <cx:pt idx="482">142000</cx:pt>
          <cx:pt idx="483">130000</cx:pt>
          <cx:pt idx="484">138887</cx:pt>
          <cx:pt idx="485">119000</cx:pt>
          <cx:pt idx="486">130000</cx:pt>
          <cx:pt idx="487">99900</cx:pt>
          <cx:pt idx="488">128900</cx:pt>
          <cx:pt idx="489">144000</cx:pt>
          <cx:pt idx="490">137000</cx:pt>
          <cx:pt idx="491">139000</cx:pt>
          <cx:pt idx="492">137000</cx:pt>
          <cx:pt idx="493">150500</cx:pt>
          <cx:pt idx="494">190000</cx:pt>
          <cx:pt idx="495">180500</cx:pt>
          <cx:pt idx="496">119500</cx:pt>
          <cx:pt idx="497">107500</cx:pt>
          <cx:pt idx="498">115000</cx:pt>
          <cx:pt idx="499">138500</cx:pt>
          <cx:pt idx="500">155000</cx:pt>
          <cx:pt idx="501">154000</cx:pt>
          <cx:pt idx="502">138000</cx:pt>
          <cx:pt idx="503">147000</cx:pt>
          <cx:pt idx="504">130500</cx:pt>
          <cx:pt idx="505">132500</cx:pt>
          <cx:pt idx="506">125500</cx:pt>
          <cx:pt idx="507">125000</cx:pt>
          <cx:pt idx="508">135000</cx:pt>
          <cx:pt idx="509">128500</cx:pt>
          <cx:pt idx="510">200000</cx:pt>
          <cx:pt idx="511">110000</cx:pt>
          <cx:pt idx="512">149900</cx:pt>
          <cx:pt idx="513">189000</cx:pt>
          <cx:pt idx="514">127000</cx:pt>
          <cx:pt idx="515">117000</cx:pt>
          <cx:pt idx="516">167500</cx:pt>
          <cx:pt idx="517">112000</cx:pt>
          <cx:pt idx="518">124000</cx:pt>
          <cx:pt idx="519">123000</cx:pt>
          <cx:pt idx="520">160000</cx:pt>
          <cx:pt idx="521">137500</cx:pt>
          <cx:pt idx="522">138000</cx:pt>
          <cx:pt idx="523">133000</cx:pt>
          <cx:pt idx="524">112000</cx:pt>
          <cx:pt idx="525">124000</cx:pt>
          <cx:pt idx="526">144000</cx:pt>
          <cx:pt idx="527">140000</cx:pt>
          <cx:pt idx="528">119000</cx:pt>
          <cx:pt idx="529">192140</cx:pt>
          <cx:pt idx="530">160000</cx:pt>
          <cx:pt idx="531">157900</cx:pt>
          <cx:pt idx="532">92000</cx:pt>
          <cx:pt idx="533">136000</cx:pt>
          <cx:pt idx="534">145000</cx:pt>
          <cx:pt idx="535">84500</cx:pt>
          <cx:pt idx="536">142125</cx:pt>
          <cx:pt idx="537">147500</cx:pt>
          <cx:pt idx="538">181500</cx:pt>
          <cx:pt idx="539">157000</cx:pt>
          <cx:pt idx="540">149000</cx:pt>
          <cx:pt idx="541">160000</cx:pt>
          <cx:pt idx="542">177000</cx:pt>
          <cx:pt idx="543">114500</cx:pt>
          <cx:pt idx="544">180500</cx:pt>
          <cx:pt idx="545">158000</cx:pt>
          <cx:pt idx="546">193500</cx:pt>
          <cx:pt idx="547">153500</cx:pt>
          <cx:pt idx="548">174000</cx:pt>
          <cx:pt idx="549">164500</cx:pt>
          <cx:pt idx="550">133900</cx:pt>
          <cx:pt idx="551">204750</cx:pt>
          <cx:pt idx="552">185000</cx:pt>
          <cx:pt idx="553">205000</cx:pt>
          <cx:pt idx="554">178000</cx:pt>
          <cx:pt idx="555">190000</cx:pt>
          <cx:pt idx="556">136900</cx:pt>
          <cx:pt idx="557">217000</cx:pt>
          <cx:pt idx="558">259500</cx:pt>
          <cx:pt idx="559">176000</cx:pt>
          <cx:pt idx="560">163990</cx:pt>
          <cx:pt idx="561">180000</cx:pt>
          <cx:pt idx="562">136000</cx:pt>
          <cx:pt idx="563">153900</cx:pt>
          <cx:pt idx="564">181000</cx:pt>
          <cx:pt idx="565">84500</cx:pt>
          <cx:pt idx="566">128000</cx:pt>
          <cx:pt idx="567">155000</cx:pt>
          <cx:pt idx="568">244000</cx:pt>
          <cx:pt idx="569">231500</cx:pt>
          <cx:pt idx="570">130000</cx:pt>
          <cx:pt idx="571">190000</cx:pt>
          <cx:pt idx="572">235000</cx:pt>
          <cx:pt idx="573">125000</cx:pt>
          <cx:pt idx="574">79000</cx:pt>
          <cx:pt idx="575">162500</cx:pt>
          <cx:pt idx="576">152000</cx:pt>
          <cx:pt idx="577">215000</cx:pt>
          <cx:pt idx="578">163000</cx:pt>
          <cx:pt idx="579">184000</cx:pt>
          <cx:pt idx="580">243000</cx:pt>
          <cx:pt idx="581">211000</cx:pt>
          <cx:pt idx="582">177000</cx:pt>
          <cx:pt idx="583">148500</cx:pt>
          <cx:pt idx="584">104000</cx:pt>
          <cx:pt idx="585">171500</cx:pt>
          <cx:pt idx="586">112000</cx:pt>
          <cx:pt idx="587">149000</cx:pt>
          <cx:pt idx="588">145000</cx:pt>
          <cx:pt idx="589">186000</cx:pt>
          <cx:pt idx="590">161750</cx:pt>
          <cx:pt idx="591">200000</cx:pt>
          <cx:pt idx="592">179900</cx:pt>
          <cx:pt idx="593">106000</cx:pt>
          <cx:pt idx="594">148000</cx:pt>
          <cx:pt idx="595">94500</cx:pt>
          <cx:pt idx="596">216500</cx:pt>
          <cx:pt idx="597">89500</cx:pt>
          <cx:pt idx="598">113000</cx:pt>
          <cx:pt idx="599">120000</cx:pt>
          <cx:pt idx="600">137000</cx:pt>
          <cx:pt idx="601">140000</cx:pt>
          <cx:pt idx="602">277000</cx:pt>
          <cx:pt idx="603">173000</cx:pt>
          <cx:pt idx="604">158000</cx:pt>
          <cx:pt idx="605">207500</cx:pt>
          <cx:pt idx="606">176000</cx:pt>
          <cx:pt idx="607">151000</cx:pt>
          <cx:pt idx="608">175500</cx:pt>
          <cx:pt idx="609">185000</cx:pt>
          <cx:pt idx="610">148000</cx:pt>
          <cx:pt idx="611">139000</cx:pt>
          <cx:pt idx="612">185000</cx:pt>
          <cx:pt idx="613">179200</cx:pt>
          <cx:pt idx="614">159000</cx:pt>
          <cx:pt idx="615">153575</cx:pt>
          <cx:pt idx="616">167000</cx:pt>
          <cx:pt idx="617">142500</cx:pt>
          <cx:pt idx="618">175000</cx:pt>
          <cx:pt idx="619">158500</cx:pt>
          <cx:pt idx="620">89500</cx:pt>
          <cx:pt idx="621">165600</cx:pt>
          <cx:pt idx="622">132000</cx:pt>
          <cx:pt idx="623">145250</cx:pt>
          <cx:pt idx="624">214500</cx:pt>
          <cx:pt idx="625">192000</cx:pt>
          <cx:pt idx="626">155000</cx:pt>
          <cx:pt idx="627">140200</cx:pt>
          <cx:pt idx="628">151500</cx:pt>
          <cx:pt idx="629">157500</cx:pt>
          <cx:pt idx="630">105900</cx:pt>
          <cx:pt idx="631">140000</cx:pt>
          <cx:pt idx="632">177500</cx:pt>
          <cx:pt idx="633">173000</cx:pt>
          <cx:pt idx="634">156000</cx:pt>
          <cx:pt idx="635">118000</cx:pt>
          <cx:pt idx="636">190000</cx:pt>
          <cx:pt idx="637">159000</cx:pt>
          <cx:pt idx="638">165000</cx:pt>
          <cx:pt idx="639">172400</cx:pt>
          <cx:pt idx="640">125000</cx:pt>
          <cx:pt idx="641">179000</cx:pt>
          <cx:pt idx="642">76000</cx:pt>
          <cx:pt idx="643">240000</cx:pt>
          <cx:pt idx="644">125000</cx:pt>
          <cx:pt idx="645">215000</cx:pt>
          <cx:pt idx="646">168000</cx:pt>
          <cx:pt idx="647">115000</cx:pt>
          <cx:pt idx="648">177000</cx:pt>
          <cx:pt idx="649">149500</cx:pt>
          <cx:pt idx="650">239000</cx:pt>
          <cx:pt idx="651">215000</cx:pt>
          <cx:pt idx="652">139000</cx:pt>
          <cx:pt idx="653">175000</cx:pt>
          <cx:pt idx="654">85400</cx:pt>
          <cx:pt idx="655">79900</cx:pt>
          <cx:pt idx="656">181000</cx:pt>
          <cx:pt idx="657">116000</cx:pt>
          <cx:pt idx="658">119000</cx:pt>
          <cx:pt idx="659">110000</cx:pt>
          <cx:pt idx="660">127500</cx:pt>
          <cx:pt idx="661">190000</cx:pt>
          <cx:pt idx="662">119500</cx:pt>
          <cx:pt idx="663">110000</cx:pt>
          <cx:pt idx="664">204000</cx:pt>
          <cx:pt idx="665">188700</cx:pt>
          <cx:pt idx="666">187000</cx:pt>
          <cx:pt idx="667">148000</cx:pt>
          <cx:pt idx="668">208900</cx:pt>
          <cx:pt idx="669">164000</cx:pt>
          <cx:pt idx="670">133000</cx:pt>
          <cx:pt idx="671">172785</cx:pt>
          <cx:pt idx="672">113000</cx:pt>
          <cx:pt idx="673">147000</cx:pt>
          <cx:pt idx="674">208300</cx:pt>
          <cx:pt idx="675">134000</cx:pt>
          <cx:pt idx="676">158000</cx:pt>
          <cx:pt idx="677">211000</cx:pt>
          <cx:pt idx="678">150000</cx:pt>
          <cx:pt idx="679">159000</cx:pt>
          <cx:pt idx="680">200624</cx:pt>
          <cx:pt idx="681">175000</cx:pt>
          <cx:pt idx="682">128000</cx:pt>
          <cx:pt idx="683">210000</cx:pt>
          <cx:pt idx="684">140000</cx:pt>
          <cx:pt idx="685">185000</cx:pt>
          <cx:pt idx="686">128000</cx:pt>
          <cx:pt idx="687">120000</cx:pt>
          <cx:pt idx="688">181900</cx:pt>
          <cx:pt idx="689">118500</cx:pt>
          <cx:pt idx="690">130000</cx:pt>
          <cx:pt idx="691">140000</cx:pt>
          <cx:pt idx="692">114504</cx:pt>
          <cx:pt idx="693">151000</cx:pt>
          <cx:pt idx="694">141000</cx:pt>
          <cx:pt idx="695">148000</cx:pt>
          <cx:pt idx="696">137500</cx:pt>
          <cx:pt idx="697">183200</cx:pt>
          <cx:pt idx="698">105500</cx:pt>
          <cx:pt idx="699">240000</cx:pt>
          <cx:pt idx="700">168500</cx:pt>
          <cx:pt idx="701">165150</cx:pt>
          <cx:pt idx="702">160000</cx:pt>
          <cx:pt idx="703">153000</cx:pt>
          <cx:pt idx="704">168500</cx:pt>
          <cx:pt idx="705">144000</cx:pt>
          <cx:pt idx="706">200000</cx:pt>
          <cx:pt idx="707">143250</cx:pt>
          <cx:pt idx="708">155000</cx:pt>
          <cx:pt idx="709">155000</cx:pt>
          <cx:pt idx="710">135000</cx:pt>
          <cx:pt idx="711">88000</cx:pt>
          <cx:pt idx="712">97500</cx:pt>
          <cx:pt idx="713">110000</cx:pt>
          <cx:pt idx="714">129000</cx:pt>
          <cx:pt idx="715">193500</cx:pt>
          <cx:pt idx="716">173500</cx:pt>
          <cx:pt idx="717">103600</cx:pt>
          <cx:pt idx="718">165000</cx:pt>
          <cx:pt idx="719">257500</cx:pt>
          <cx:pt idx="720">140000</cx:pt>
          <cx:pt idx="721">148500</cx:pt>
          <cx:pt idx="722">143000</cx:pt>
          <cx:pt idx="723">173000</cx:pt>
          <cx:pt idx="724">194700</cx:pt>
          <cx:pt idx="725">141000</cx:pt>
          <cx:pt idx="726">176000</cx:pt>
          <cx:pt idx="727">130500</cx:pt>
          <cx:pt idx="728">165000</cx:pt>
          <cx:pt idx="729">143000</cx:pt>
          <cx:pt idx="730">222000</cx:pt>
          <cx:pt idx="731">142000</cx:pt>
          <cx:pt idx="732">217000</cx:pt>
          <cx:pt idx="733">156000</cx:pt>
          <cx:pt idx="734">172500</cx:pt>
          <cx:pt idx="735">158900</cx:pt>
          <cx:pt idx="736">127500</cx:pt>
          <cx:pt idx="737">160000</cx:pt>
          <cx:pt idx="738">107000</cx:pt>
          <cx:pt idx="739">162000</cx:pt>
          <cx:pt idx="740">135000</cx:pt>
          <cx:pt idx="741">175900</cx:pt>
          <cx:pt idx="742">128000</cx:pt>
          <cx:pt idx="743">161500</cx:pt>
          <cx:pt idx="744">187500</cx:pt>
          <cx:pt idx="745">146800</cx:pt>
          <cx:pt idx="746">171000</cx:pt>
          <cx:pt idx="747">143500</cx:pt>
          <cx:pt idx="748">200000</cx:pt>
          <cx:pt idx="749">181000</cx:pt>
          <cx:pt idx="750">144500</cx:pt>
          <cx:pt idx="751">157900</cx:pt>
          <cx:pt idx="752">155000</cx:pt>
          <cx:pt idx="753">139500</cx:pt>
          <cx:pt idx="754">166000</cx:pt>
          <cx:pt idx="755">167000</cx:pt>
          <cx:pt idx="756">100000</cx:pt>
          <cx:pt idx="757">140000</cx:pt>
          <cx:pt idx="758">174900</cx:pt>
          <cx:pt idx="759">240000</cx:pt>
          <cx:pt idx="760">187000</cx:pt>
          <cx:pt idx="761">131500</cx:pt>
          <cx:pt idx="762">158000</cx:pt>
          <cx:pt idx="763">147000</cx:pt>
          <cx:pt idx="764">174000</cx:pt>
          <cx:pt idx="765">250000</cx:pt>
          <cx:pt idx="766">152000</cx:pt>
          <cx:pt idx="767">200500</cx:pt>
          <cx:pt idx="768">178000</cx:pt>
          <cx:pt idx="769">149500</cx:pt>
          <cx:pt idx="770">172500</cx:pt>
          <cx:pt idx="771">154500</cx:pt>
          <cx:pt idx="772">140000</cx:pt>
          <cx:pt idx="773">174000</cx:pt>
          <cx:pt idx="774">173733</cx:pt>
          <cx:pt idx="775">176500</cx:pt>
          <cx:pt idx="776">201000</cx:pt>
          <cx:pt idx="777">169990</cx:pt>
          <cx:pt idx="778">193000</cx:pt>
          <cx:pt idx="779">207500</cx:pt>
          <cx:pt idx="780">150900</cx:pt>
          <cx:pt idx="781">137500</cx:pt>
          <cx:pt idx="782">197500</cx:pt>
          <cx:pt idx="783">127500</cx:pt>
          <cx:pt idx="784">145000</cx:pt>
          <cx:pt idx="785">124000</cx:pt>
          <cx:pt idx="786">272000</cx:pt>
          <cx:pt idx="787">155000</cx:pt>
          <cx:pt idx="788">178900</cx:pt>
          <cx:pt idx="789">140000</cx:pt>
          <cx:pt idx="790">99500</cx:pt>
          <cx:pt idx="791">117000</cx:pt>
          <cx:pt idx="792">195000</cx:pt>
          <cx:pt idx="793">187000</cx:pt>
          <cx:pt idx="794">173900</cx:pt>
          <cx:pt idx="795">185000</cx:pt>
          <cx:pt idx="796">163500</cx:pt>
          <cx:pt idx="797">165000</cx:pt>
          <cx:pt idx="798">119200</cx:pt>
          <cx:pt idx="799">118000</cx:pt>
          <cx:pt idx="800">173000</cx:pt>
          <cx:pt idx="801">196000</cx:pt>
          <cx:pt idx="802">165000</cx:pt>
          <cx:pt idx="803">180000</cx:pt>
          <cx:pt idx="804">220000</cx:pt>
          <cx:pt idx="805">110500</cx:pt>
          <cx:pt idx="806">178000</cx:pt>
          <cx:pt idx="807">167900</cx:pt>
          <cx:pt idx="808">151400</cx:pt>
          <cx:pt idx="809">154000</cx:pt>
          <cx:pt idx="810">159500</cx:pt>
          <cx:pt idx="811">155900</cx:pt>
          <cx:pt idx="812">145000</cx:pt>
          <cx:pt idx="813">160000</cx:pt>
          <cx:pt idx="814">187500</cx:pt>
          <cx:pt idx="815">147000</cx:pt>
          <cx:pt idx="816">136500</cx:pt>
          <cx:pt idx="817">176432</cx:pt>
          <cx:pt idx="818">127000</cx:pt>
          <cx:pt idx="819">159500</cx:pt>
          <cx:pt idx="820">181000</cx:pt>
          <cx:pt idx="821">188000</cx:pt>
          <cx:pt idx="822">118400</cx:pt>
          <cx:pt idx="823">117500</cx:pt>
          <cx:pt idx="824">169000</cx:pt>
          <cx:pt idx="825">102000</cx:pt>
          <cx:pt idx="826">119000</cx:pt>
          <cx:pt idx="827">196000</cx:pt>
          <cx:pt idx="828">180000</cx:pt>
          <cx:pt idx="829">124000</cx:pt>
          <cx:pt idx="830">230000</cx:pt>
          <cx:pt idx="831">120500</cx:pt>
          <cx:pt idx="832">185000</cx:pt>
          <cx:pt idx="833">146000</cx:pt>
          <cx:pt idx="834">224000</cx:pt>
          <cx:pt idx="835">173000</cx:pt>
          <cx:pt idx="836">235000</cx:pt>
          <cx:pt idx="837">171000</cx:pt>
          <cx:pt idx="838">163000</cx:pt>
          <cx:pt idx="839">239000</cx:pt>
          <cx:pt idx="840">115000</cx:pt>
          <cx:pt idx="841">165000</cx:pt>
          <cx:pt idx="842">158000</cx:pt>
          <cx:pt idx="843">176000</cx:pt>
          <cx:pt idx="844">200000</cx:pt>
          <cx:pt idx="845">189000</cx:pt>
          <cx:pt idx="846">112000</cx:pt>
          <cx:pt idx="847">91500</cx:pt>
          <cx:pt idx="848">143000</cx:pt>
          <cx:pt idx="849">145000</cx:pt>
          <cx:pt idx="850">214000</cx:pt>
          <cx:pt idx="851">142500</cx:pt>
          <cx:pt idx="852">178000</cx:pt>
          <cx:pt idx="853">169900</cx:pt>
          <cx:pt idx="854">129500</cx:pt>
          <cx:pt idx="855">127500</cx:pt>
          <cx:pt idx="856">151000</cx:pt>
          <cx:pt idx="857">181000</cx:pt>
          <cx:pt idx="858">180500</cx:pt>
          <cx:pt idx="859">181000</cx:pt>
          <cx:pt idx="860">185750</cx:pt>
          <cx:pt idx="861">177000</cx:pt>
          <cx:pt idx="862">162000</cx:pt>
          <cx:pt idx="863">197900</cx:pt>
          <cx:pt idx="864">139000</cx:pt>
          <cx:pt idx="865">169000</cx:pt>
          <cx:pt idx="866">132500</cx:pt>
          <cx:pt idx="867">143000</cx:pt>
          <cx:pt idx="868">140000</cx:pt>
          <cx:pt idx="869">177500</cx:pt>
          <cx:pt idx="870">179200</cx:pt>
          <cx:pt idx="871">206900</cx:pt>
          <cx:pt idx="872">156500</cx:pt>
          <cx:pt idx="873">256000</cx:pt>
          <cx:pt idx="874">167900</cx:pt>
          <cx:pt idx="875">155000</cx:pt>
          <cx:pt idx="876">177000</cx:pt>
          <cx:pt idx="877">171000</cx:pt>
          <cx:pt idx="878">134900</cx:pt>
          <cx:pt idx="879">177500</cx:pt>
          <cx:pt idx="880">156932</cx:pt>
          <cx:pt idx="881">144000</cx:pt>
          <cx:pt idx="882">165500</cx:pt>
          <cx:pt idx="883">91000</cx:pt>
          <cx:pt idx="884">83000</cx:pt>
          <cx:pt idx="885">237500</cx:pt>
          <cx:pt idx="886">105000</cx:pt>
          <cx:pt idx="887">136000</cx:pt>
          <cx:pt idx="888">131000</cx:pt>
          <cx:pt idx="889">163000</cx:pt>
          <cx:pt idx="890">137450</cx:pt>
          <cx:pt idx="891">120000</cx:pt>
          <cx:pt idx="892">193000</cx:pt>
          <cx:pt idx="893">140000</cx:pt>
          <cx:pt idx="894">207000</cx:pt>
          <cx:pt idx="895">223000</cx:pt>
          <cx:pt idx="896">179900</cx:pt>
          <cx:pt idx="897">127500</cx:pt>
          <cx:pt idx="898">136500</cx:pt>
          <cx:pt idx="899">274970</cx:pt>
          <cx:pt idx="900">142000</cx:pt>
          <cx:pt idx="901">182900</cx:pt>
          <cx:pt idx="902">143750</cx:pt>
          <cx:pt idx="903">186500</cx:pt>
          <cx:pt idx="904">174000</cx:pt>
          <cx:pt idx="905">149700</cx:pt>
          <cx:pt idx="906">191000</cx:pt>
          <cx:pt idx="907">149300</cx:pt>
          <cx:pt idx="908">121000</cx:pt>
          <cx:pt idx="909">129000</cx:pt>
          <cx:pt idx="910">175000</cx:pt>
          <cx:pt idx="911">210000</cx:pt>
          <cx:pt idx="912">208500</cx:pt>
          <cx:pt idx="913">223500</cx:pt>
          <cx:pt idx="914">140000</cx:pt>
          <cx:pt idx="915">200000</cx:pt>
          <cx:pt idx="916">129900</cx:pt>
          <cx:pt idx="917">279500</cx:pt>
          <cx:pt idx="918">132000</cx:pt>
          <cx:pt idx="919">139400</cx:pt>
          <cx:pt idx="920">239686</cx:pt>
          <cx:pt idx="921">196500</cx:pt>
          <cx:pt idx="922">140000</cx:pt>
          <cx:pt idx="923">219500</cx:pt>
          <cx:pt idx="924">180000</cx:pt>
          <cx:pt idx="925">226000</cx:pt>
          <cx:pt idx="926">225000</cx:pt>
          <cx:pt idx="927">244000</cx:pt>
          <cx:pt idx="928">185000</cx:pt>
          <cx:pt idx="929">168500</cx:pt>
          <cx:pt idx="930">214000</cx:pt>
          <cx:pt idx="931">198900</cx:pt>
          <cx:pt idx="932">169500</cx:pt>
          <cx:pt idx="933">180000</cx:pt>
          <cx:pt idx="934">383970</cx:pt>
          <cx:pt idx="935">320000</cx:pt>
          <cx:pt idx="936">226000</cx:pt>
          <cx:pt idx="937">174000</cx:pt>
          <cx:pt idx="938">171000</cx:pt>
          <cx:pt idx="939">260000</cx:pt>
          <cx:pt idx="940">204000</cx:pt>
          <cx:pt idx="941">222500</cx:pt>
          <cx:pt idx="942">141000</cx:pt>
          <cx:pt idx="943">254900</cx:pt>
          <cx:pt idx="944">320000</cx:pt>
          <cx:pt idx="945">220000</cx:pt>
          <cx:pt idx="946">183500</cx:pt>
          <cx:pt idx="947">239000</cx:pt>
          <cx:pt idx="948">200100</cx:pt>
          <cx:pt idx="949">200000</cx:pt>
          <cx:pt idx="950">173000</cx:pt>
          <cx:pt idx="951">184000</cx:pt>
          <cx:pt idx="952">192000</cx:pt>
          <cx:pt idx="953">130000</cx:pt>
          <cx:pt idx="954">311872</cx:pt>
          <cx:pt idx="955">180500</cx:pt>
          <cx:pt idx="956">277000</cx:pt>
          <cx:pt idx="957">252678</cx:pt>
          <cx:pt idx="958">210000</cx:pt>
          <cx:pt idx="959">311500</cx:pt>
          <cx:pt idx="960">167240</cx:pt>
          <cx:pt idx="961">204900</cx:pt>
          <cx:pt idx="962">290000</cx:pt>
          <cx:pt idx="963">192500</cx:pt>
          <cx:pt idx="964">185500</cx:pt>
          <cx:pt idx="965">194500</cx:pt>
          <cx:pt idx="966">205000</cx:pt>
          <cx:pt idx="967">241500</cx:pt>
          <cx:pt idx="968">180000</cx:pt>
          <cx:pt idx="969">230000</cx:pt>
          <cx:pt idx="970">220000</cx:pt>
          <cx:pt idx="971">231500</cx:pt>
          <cx:pt idx="972">241500</cx:pt>
          <cx:pt idx="973">205000</cx:pt>
          <cx:pt idx="974">201000</cx:pt>
          <cx:pt idx="975">192000</cx:pt>
          <cx:pt idx="976">228500</cx:pt>
          <cx:pt idx="977">207500</cx:pt>
          <cx:pt idx="978">164700</cx:pt>
          <cx:pt idx="979">235000</cx:pt>
          <cx:pt idx="980">239000</cx:pt>
          <cx:pt idx="981">205000</cx:pt>
          <cx:pt idx="982">295000</cx:pt>
          <cx:pt idx="983">225000</cx:pt>
          <cx:pt idx="984">375000</cx:pt>
          <cx:pt idx="985">178000</cx:pt>
          <cx:pt idx="986">188500</cx:pt>
          <cx:pt idx="987">260000</cx:pt>
          <cx:pt idx="988">260000</cx:pt>
          <cx:pt idx="989">187500</cx:pt>
          <cx:pt idx="990">301000</cx:pt>
          <cx:pt idx="991">242000</cx:pt>
          <cx:pt idx="992">207000</cx:pt>
          <cx:pt idx="993">214000</cx:pt>
          <cx:pt idx="994">202500</cx:pt>
          <cx:pt idx="995">154000</cx:pt>
          <cx:pt idx="996">190000</cx:pt>
          <cx:pt idx="997">198500</cx:pt>
          <cx:pt idx="998">219500</cx:pt>
          <cx:pt idx="999">187750</cx:pt>
          <cx:pt idx="1000">213500</cx:pt>
          <cx:pt idx="1001">191000</cx:pt>
          <cx:pt idx="1002">241000</cx:pt>
          <cx:pt idx="1003">164990</cx:pt>
          <cx:pt idx="1004">280000</cx:pt>
          <cx:pt idx="1005">222000</cx:pt>
          <cx:pt idx="1006">228000</cx:pt>
          <cx:pt idx="1007">181134</cx:pt>
          <cx:pt idx="1008">206300</cx:pt>
          <cx:pt idx="1009">135000</cx:pt>
          <cx:pt idx="1010">275000</cx:pt>
          <cx:pt idx="1011">195400</cx:pt>
          <cx:pt idx="1012">212000</cx:pt>
          <cx:pt idx="1013">172500</cx:pt>
          <cx:pt idx="1014">210000</cx:pt>
          <cx:pt idx="1015">199900</cx:pt>
          <cx:pt idx="1016">280000</cx:pt>
          <cx:pt idx="1017">175500</cx:pt>
          <cx:pt idx="1018">155000</cx:pt>
          <cx:pt idx="1019">178740</cx:pt>
          <cx:pt idx="1020">167000</cx:pt>
          <cx:pt idx="1021">190000</cx:pt>
          <cx:pt idx="1022">155000</cx:pt>
          <cx:pt idx="1023">184000</cx:pt>
          <cx:pt idx="1024">226700</cx:pt>
          <cx:pt idx="1025">289000</cx:pt>
          <cx:pt idx="1026">161000</cx:pt>
          <cx:pt idx="1027">202665</cx:pt>
          <cx:pt idx="1028">265000</cx:pt>
          <cx:pt idx="1029">234000</cx:pt>
          <cx:pt idx="1030">315750</cx:pt>
          <cx:pt idx="1031">176000</cx:pt>
          <cx:pt idx="1032">188000</cx:pt>
          <cx:pt idx="1033">213250</cx:pt>
          <cx:pt idx="1034">133000</cx:pt>
          <cx:pt idx="1035">179665</cx:pt>
          <cx:pt idx="1036">229000</cx:pt>
          <cx:pt idx="1037">263000</cx:pt>
          <cx:pt idx="1038">284000</cx:pt>
          <cx:pt idx="1039">175000</cx:pt>
          <cx:pt idx="1040">234000</cx:pt>
          <cx:pt idx="1041">268000</cx:pt>
          <cx:pt idx="1042">214000</cx:pt>
          <cx:pt idx="1043">224500</cx:pt>
          <cx:pt idx="1044">170000</cx:pt>
          <cx:pt idx="1045">145000</cx:pt>
          <cx:pt idx="1046">146000</cx:pt>
          <cx:pt idx="1047">185900</cx:pt>
          <cx:pt idx="1048">194201</cx:pt>
          <cx:pt idx="1049">151000</cx:pt>
          <cx:pt idx="1050">221000</cx:pt>
          <cx:pt idx="1051">205000</cx:pt>
          <cx:pt idx="1052">82500</cx:pt>
          <cx:pt idx="1053">226000</cx:pt>
          <cx:pt idx="1054">205950</cx:pt>
          <cx:pt idx="1055">191000</cx:pt>
          <cx:pt idx="1056">149000</cx:pt>
          <cx:pt idx="1057">197900</cx:pt>
          <cx:pt idx="1058">221000</cx:pt>
          <cx:pt idx="1059">207500</cx:pt>
          <cx:pt idx="1060">227875</cx:pt>
          <cx:pt idx="1061">148800</cx:pt>
          <cx:pt idx="1062">335000</cx:pt>
          <cx:pt idx="1063">196000</cx:pt>
          <cx:pt idx="1064">140000</cx:pt>
          <cx:pt idx="1065">213000</cx:pt>
          <cx:pt idx="1066">302000</cx:pt>
          <cx:pt idx="1067">179540</cx:pt>
          <cx:pt idx="1068">159500</cx:pt>
          <cx:pt idx="1069">341000</cx:pt>
          <cx:pt idx="1070">194500</cx:pt>
          <cx:pt idx="1071">187500</cx:pt>
          <cx:pt idx="1072">222500</cx:pt>
          <cx:pt idx="1073">163000</cx:pt>
          <cx:pt idx="1074">190000</cx:pt>
          <cx:pt idx="1075">179000</cx:pt>
          <cx:pt idx="1076">236000</cx:pt>
          <cx:pt idx="1077">265979</cx:pt>
          <cx:pt idx="1078">260400</cx:pt>
          <cx:pt idx="1079">162000</cx:pt>
          <cx:pt idx="1080">179400</cx:pt>
          <cx:pt idx="1081">215200</cx:pt>
          <cx:pt idx="1082">196500</cx:pt>
          <cx:pt idx="1083">216837</cx:pt>
          <cx:pt idx="1084">221500</cx:pt>
          <cx:pt idx="1085">176000</cx:pt>
          <cx:pt idx="1086">187100</cx:pt>
          <cx:pt idx="1087">233000</cx:pt>
          <cx:pt idx="1088">160200</cx:pt>
          <cx:pt idx="1089">269790</cx:pt>
          <cx:pt idx="1090">194500</cx:pt>
          <cx:pt idx="1091">189000</cx:pt>
          <cx:pt idx="1092">227680</cx:pt>
          <cx:pt idx="1093">224900</cx:pt>
          <cx:pt idx="1094">224000</cx:pt>
          <cx:pt idx="1095">183000</cx:pt>
          <cx:pt idx="1096">225000</cx:pt>
          <cx:pt idx="1097">189000</cx:pt>
          <cx:pt idx="1098">147400</cx:pt>
          <cx:pt idx="1099">151000</cx:pt>
          <cx:pt idx="1100">237000</cx:pt>
          <cx:pt idx="1101">213000</cx:pt>
          <cx:pt idx="1102">164000</cx:pt>
          <cx:pt idx="1103">152000</cx:pt>
          <cx:pt idx="1104">189950</cx:pt>
          <cx:pt idx="1105">250580</cx:pt>
          <cx:pt idx="1106">236000</cx:pt>
          <cx:pt idx="1107">187500</cx:pt>
          <cx:pt idx="1108">180000</cx:pt>
          <cx:pt idx="1109">240000</cx:pt>
          <cx:pt idx="1110">250000</cx:pt>
          <cx:pt idx="1111">238000</cx:pt>
          <cx:pt idx="1112">176000</cx:pt>
          <cx:pt idx="1113">222000</cx:pt>
          <cx:pt idx="1114">190000</cx:pt>
          <cx:pt idx="1115">242000</cx:pt>
          <cx:pt idx="1116">184900</cx:pt>
          <cx:pt idx="1117">253000</cx:pt>
          <cx:pt idx="1118">239799</cx:pt>
          <cx:pt idx="1119">244400</cx:pt>
          <cx:pt idx="1120">214000</cx:pt>
          <cx:pt idx="1121">192500</cx:pt>
          <cx:pt idx="1122">185000</cx:pt>
          <cx:pt idx="1123">155000</cx:pt>
          <cx:pt idx="1124">214900</cx:pt>
          <cx:pt idx="1125">173000</cx:pt>
          <cx:pt idx="1126">182000</cx:pt>
          <cx:pt idx="1127">167500</cx:pt>
          <cx:pt idx="1128">165000</cx:pt>
          <cx:pt idx="1129">199900</cx:pt>
          <cx:pt idx="1130">178400</cx:pt>
          <cx:pt idx="1131">159895</cx:pt>
          <cx:pt idx="1132">197000</cx:pt>
          <cx:pt idx="1133">206000</cx:pt>
          <cx:pt idx="1134">181000</cx:pt>
          <cx:pt idx="1135">240000</cx:pt>
          <cx:pt idx="1136">203000</cx:pt>
          <cx:pt idx="1137">160000</cx:pt>
          <cx:pt idx="1138">213490</cx:pt>
          <cx:pt idx="1139">194000</cx:pt>
          <cx:pt idx="1140">191000</cx:pt>
          <cx:pt idx="1141">197000</cx:pt>
          <cx:pt idx="1142">230000</cx:pt>
          <cx:pt idx="1143">262280</cx:pt>
          <cx:pt idx="1144">176485</cx:pt>
          <cx:pt idx="1145">200141</cx:pt>
          <cx:pt idx="1146">185850</cx:pt>
          <cx:pt idx="1147">248000</cx:pt>
          <cx:pt idx="1148">328000</cx:pt>
          <cx:pt idx="1149">194000</cx:pt>
          <cx:pt idx="1150">219500</cx:pt>
          <cx:pt idx="1151">192000</cx:pt>
          <cx:pt idx="1152">137500</cx:pt>
          <cx:pt idx="1153">160000</cx:pt>
          <cx:pt idx="1154">157000</cx:pt>
          <cx:pt idx="1155">179900</cx:pt>
          <cx:pt idx="1156">274725</cx:pt>
          <cx:pt idx="1157">205000</cx:pt>
          <cx:pt idx="1158">212900</cx:pt>
          <cx:pt idx="1159">163900</cx:pt>
          <cx:pt idx="1160">174000</cx:pt>
          <cx:pt idx="1161">259000</cx:pt>
          <cx:pt idx="1162">215000</cx:pt>
          <cx:pt idx="1163">174500</cx:pt>
          <cx:pt idx="1164">116900</cx:pt>
          <cx:pt idx="1165">143000</cx:pt>
          <cx:pt idx="1166">201800</cx:pt>
          <cx:pt idx="1167">230000</cx:pt>
          <cx:pt idx="1168">233170</cx:pt>
          <cx:pt idx="1169">171900</cx:pt>
          <cx:pt idx="1170">250000</cx:pt>
          <cx:pt idx="1171">195000</cx:pt>
          <cx:pt idx="1172">189000</cx:pt>
          <cx:pt idx="1173">219210</cx:pt>
          <cx:pt idx="1174">144000</cx:pt>
          <cx:pt idx="1175">178000</cx:pt>
          <cx:pt idx="1176">197900</cx:pt>
          <cx:pt idx="1177">213000</cx:pt>
          <cx:pt idx="1178">271900</cx:pt>
          <cx:pt idx="1179">184000</cx:pt>
          <cx:pt idx="1180">175500</cx:pt>
          <cx:pt idx="1181">195000</cx:pt>
          <cx:pt idx="1182">224900</cx:pt>
          <cx:pt idx="1183">248328</cx:pt>
          <cx:pt idx="1184">170000</cx:pt>
          <cx:pt idx="1185">186500</cx:pt>
          <cx:pt idx="1186">244000</cx:pt>
          <cx:pt idx="1187">171750</cx:pt>
          <cx:pt idx="1188">294000</cx:pt>
          <cx:pt idx="1189">165400</cx:pt>
          <cx:pt idx="1190">190000</cx:pt>
          <cx:pt idx="1191">183900</cx:pt>
          <cx:pt idx="1192">122000</cx:pt>
          <cx:pt idx="1193">260000</cx:pt>
          <cx:pt idx="1194">227000</cx:pt>
          <cx:pt idx="1195">180000</cx:pt>
          <cx:pt idx="1196">162900</cx:pt>
          <cx:pt idx="1197">225000</cx:pt>
          <cx:pt idx="1198">232000</cx:pt>
          <cx:pt idx="1199">130000</cx:pt>
          <cx:pt idx="1200">202500</cx:pt>
          <cx:pt idx="1201">335000</cx:pt>
          <cx:pt idx="1202">203000</cx:pt>
          <cx:pt idx="1203">208900</cx:pt>
          <cx:pt idx="1204">190000</cx:pt>
          <cx:pt idx="1205">176500</cx:pt>
          <cx:pt idx="1206">200000</cx:pt>
          <cx:pt idx="1207">155835</cx:pt>
          <cx:pt idx="1208">262500</cx:pt>
          <cx:pt idx="1209">215000</cx:pt>
          <cx:pt idx="1210">235000</cx:pt>
          <cx:pt idx="1211">170000</cx:pt>
          <cx:pt idx="1212">260000</cx:pt>
          <cx:pt idx="1213">144152</cx:pt>
          <cx:pt idx="1214">216000</cx:pt>
          <cx:pt idx="1215">193000</cx:pt>
          <cx:pt idx="1216">274300</cx:pt>
          <cx:pt idx="1217">250000</cx:pt>
          <cx:pt idx="1218">157000</cx:pt>
          <cx:pt idx="1219">250000</cx:pt>
          <cx:pt idx="1220">235000</cx:pt>
          <cx:pt idx="1221">246578</cx:pt>
          <cx:pt idx="1222">193879</cx:pt>
          <cx:pt idx="1223">215000</cx:pt>
          <cx:pt idx="1224">230000</cx:pt>
          <cx:pt idx="1225">175900</cx:pt>
          <cx:pt idx="1226">271000</cx:pt>
          <cx:pt idx="1227">197000</cx:pt>
          <cx:pt idx="1228">179600</cx:pt>
          <cx:pt idx="1229">185000</cx:pt>
          <cx:pt idx="1230">266500</cx:pt>
          <cx:pt idx="1231">250000</cx:pt>
          <cx:pt idx="1232">307000</cx:pt>
          <cx:pt idx="1233">325300</cx:pt>
          <cx:pt idx="1234">230000</cx:pt>
          <cx:pt idx="1235">256300</cx:pt>
          <cx:pt idx="1236">306000</cx:pt>
          <cx:pt idx="1237">179900</cx:pt>
          <cx:pt idx="1238">309000</cx:pt>
          <cx:pt idx="1239">249700</cx:pt>
          <cx:pt idx="1240">172500</cx:pt>
          <cx:pt idx="1241">202500</cx:pt>
          <cx:pt idx="1242">317000</cx:pt>
          <cx:pt idx="1243">245000</cx:pt>
          <cx:pt idx="1244">260000</cx:pt>
          <cx:pt idx="1245">250000</cx:pt>
          <cx:pt idx="1246">220000</cx:pt>
          <cx:pt idx="1247">230000</cx:pt>
          <cx:pt idx="1248">372402</cx:pt>
          <cx:pt idx="1249">269500</cx:pt>
          <cx:pt idx="1250">325624</cx:pt>
          <cx:pt idx="1251">228000</cx:pt>
          <cx:pt idx="1252">286000</cx:pt>
          <cx:pt idx="1253">315000</cx:pt>
          <cx:pt idx="1254">235000</cx:pt>
          <cx:pt idx="1255">274900</cx:pt>
          <cx:pt idx="1256">403000</cx:pt>
          <cx:pt idx="1257">318000</cx:pt>
          <cx:pt idx="1258">262500</cx:pt>
          <cx:pt idx="1259">235000</cx:pt>
          <cx:pt idx="1260">276000</cx:pt>
          <cx:pt idx="1261">266000</cx:pt>
          <cx:pt idx="1262">290000</cx:pt>
          <cx:pt idx="1263">244600</cx:pt>
          <cx:pt idx="1264">233230</cx:pt>
          <cx:pt idx="1265">267000</cx:pt>
          <cx:pt idx="1266">305900</cx:pt>
          <cx:pt idx="1267">270000</cx:pt>
          <cx:pt idx="1268">354000</cx:pt>
          <cx:pt idx="1269">324000</cx:pt>
          <cx:pt idx="1270">284000</cx:pt>
          <cx:pt idx="1271">202900</cx:pt>
          <cx:pt idx="1272">280000</cx:pt>
          <cx:pt idx="1273">340000</cx:pt>
          <cx:pt idx="1274">192000</cx:pt>
          <cx:pt idx="1275">245500</cx:pt>
          <cx:pt idx="1276">258000</cx:pt>
          <cx:pt idx="1277">339750</cx:pt>
          <cx:pt idx="1278">315000</cx:pt>
          <cx:pt idx="1279">210000</cx:pt>
          <cx:pt idx="1280">161000</cx:pt>
          <cx:pt idx="1281">263435</cx:pt>
          <cx:pt idx="1282">250000</cx:pt>
          <cx:pt idx="1283">212000</cx:pt>
          <cx:pt idx="1284">440000</cx:pt>
          <cx:pt idx="1285">251000</cx:pt>
          <cx:pt idx="1286">297000</cx:pt>
          <cx:pt idx="1287">430000</cx:pt>
          <cx:pt idx="1288">215000</cx:pt>
          <cx:pt idx="1289">178000</cx:pt>
          <cx:pt idx="1290">272000</cx:pt>
          <cx:pt idx="1291">248000</cx:pt>
          <cx:pt idx="1292">255500</cx:pt>
          <cx:pt idx="1293">316600</cx:pt>
          <cx:pt idx="1294">253293</cx:pt>
          <cx:pt idx="1295">369900</cx:pt>
          <cx:pt idx="1296">319000</cx:pt>
          <cx:pt idx="1297">275000</cx:pt>
          <cx:pt idx="1298">220000</cx:pt>
          <cx:pt idx="1299">359100</cx:pt>
          <cx:pt idx="1300">261500</cx:pt>
          <cx:pt idx="1301">305000</cx:pt>
          <cx:pt idx="1302">209500</cx:pt>
          <cx:pt idx="1303">264561</cx:pt>
          <cx:pt idx="1304">274000</cx:pt>
          <cx:pt idx="1305">345000</cx:pt>
          <cx:pt idx="1306">350000</cx:pt>
          <cx:pt idx="1307">402000</cx:pt>
          <cx:pt idx="1308">423000</cx:pt>
          <cx:pt idx="1309">230500</cx:pt>
          <cx:pt idx="1310">372500</cx:pt>
          <cx:pt idx="1311">392000</cx:pt>
          <cx:pt idx="1312">312500</cx:pt>
          <cx:pt idx="1313">361919</cx:pt>
          <cx:pt idx="1314">254000</cx:pt>
          <cx:pt idx="1315">189000</cx:pt>
          <cx:pt idx="1316">275000</cx:pt>
          <cx:pt idx="1317">236500</cx:pt>
          <cx:pt idx="1318">239900</cx:pt>
          <cx:pt idx="1319">180000</cx:pt>
          <cx:pt idx="1320">299800</cx:pt>
          <cx:pt idx="1321">275500</cx:pt>
          <cx:pt idx="1322">212000</cx:pt>
          <cx:pt idx="1323">290000</cx:pt>
          <cx:pt idx="1324">337000</cx:pt>
          <cx:pt idx="1325">270000</cx:pt>
          <cx:pt idx="1326">538000</cx:pt>
          <cx:pt idx="1327">395000</cx:pt>
          <cx:pt idx="1328">225000</cx:pt>
          <cx:pt idx="1329">271000</cx:pt>
          <cx:pt idx="1330">232600</cx:pt>
          <cx:pt idx="1331">215000</cx:pt>
          <cx:pt idx="1332">248900</cx:pt>
          <cx:pt idx="1333">303477</cx:pt>
          <cx:pt idx="1334">268000</cx:pt>
          <cx:pt idx="1335">255000</cx:pt>
          <cx:pt idx="1336">285000</cx:pt>
          <cx:pt idx="1337">236500</cx:pt>
          <cx:pt idx="1338">201000</cx:pt>
          <cx:pt idx="1339">270000</cx:pt>
          <cx:pt idx="1340">336000</cx:pt>
          <cx:pt idx="1341">255900</cx:pt>
          <cx:pt idx="1342">348000</cx:pt>
          <cx:pt idx="1343">168000</cx:pt>
          <cx:pt idx="1344">232000</cx:pt>
          <cx:pt idx="1345">227000</cx:pt>
          <cx:pt idx="1346">187500</cx:pt>
          <cx:pt idx="1347">287000</cx:pt>
          <cx:pt idx="1348">293077</cx:pt>
          <cx:pt idx="1349">310000</cx:pt>
          <cx:pt idx="1350">287000</cx:pt>
          <cx:pt idx="1351">278000</cx:pt>
          <cx:pt idx="1352">255000</cx:pt>
          <cx:pt idx="1353">213500</cx:pt>
          <cx:pt idx="1354">252000</cx:pt>
          <cx:pt idx="1355">197000</cx:pt>
          <cx:pt idx="1356">170000</cx:pt>
          <cx:pt idx="1357">325000</cx:pt>
          <cx:pt idx="1358">280000</cx:pt>
          <cx:pt idx="1359">318000</cx:pt>
          <cx:pt idx="1360">184100</cx:pt>
          <cx:pt idx="1361">239500</cx:pt>
          <cx:pt idx="1362">424870</cx:pt>
          <cx:pt idx="1363">235128</cx:pt>
          <cx:pt idx="1364">245350</cx:pt>
          <cx:pt idx="1365">285000</cx:pt>
          <cx:pt idx="1366">392500</cx:pt>
          <cx:pt idx="1367">262000</cx:pt>
          <cx:pt idx="1368">174000</cx:pt>
          <cx:pt idx="1369">290000</cx:pt>
          <cx:pt idx="1370">164000</cx:pt>
          <cx:pt idx="1371">229456</cx:pt>
          <cx:pt idx="1372">265900</cx:pt>
          <cx:pt idx="1373">230000</cx:pt>
          <cx:pt idx="1374">301500</cx:pt>
          <cx:pt idx="1375">381000</cx:pt>
          <cx:pt idx="1376">237000</cx:pt>
          <cx:pt idx="1377">278000</cx:pt>
          <cx:pt idx="1378">281000</cx:pt>
          <cx:pt idx="1379">290000</cx:pt>
          <cx:pt idx="1380">302000</cx:pt>
          <cx:pt idx="1381">295493</cx:pt>
          <cx:pt idx="1382">275000</cx:pt>
          <cx:pt idx="1383">147000</cx:pt>
          <cx:pt idx="1384">227000</cx:pt>
          <cx:pt idx="1385">228500</cx:pt>
          <cx:pt idx="1386">283463</cx:pt>
          <cx:pt idx="1387">122000</cx:pt>
          <cx:pt idx="1388">410000</cx:pt>
          <cx:pt idx="1389">232000</cx:pt>
          <cx:pt idx="1390">239000</cx:pt>
          <cx:pt idx="1391">281213</cx:pt>
          <cx:pt idx="1392">282922</cx:pt>
          <cx:pt idx="1393">275000</cx:pt>
          <cx:pt idx="1394">257000</cx:pt>
          <cx:pt idx="1395">340000</cx:pt>
          <cx:pt idx="1396">394617</cx:pt>
          <cx:pt idx="1397">240000</cx:pt>
          <cx:pt idx="1398">287090</cx:pt>
          <cx:pt idx="1399">345000</cx:pt>
          <cx:pt idx="1400">277500</cx:pt>
          <cx:pt idx="1401">319900</cx:pt>
          <cx:pt idx="1402">385000</cx:pt>
          <cx:pt idx="1403">412500</cx:pt>
          <cx:pt idx="1404">501837</cx:pt>
          <cx:pt idx="1405">415298</cx:pt>
          <cx:pt idx="1406">360000</cx:pt>
          <cx:pt idx="1407">342643</cx:pt>
          <cx:pt idx="1408">377426</cx:pt>
          <cx:pt idx="1409">266000</cx:pt>
          <cx:pt idx="1410">437154</cx:pt>
          <cx:pt idx="1411">318061</cx:pt>
          <cx:pt idx="1412">394432</cx:pt>
          <cx:pt idx="1413">380000</cx:pt>
          <cx:pt idx="1414">326000</cx:pt>
          <cx:pt idx="1415">374000</cx:pt>
          <cx:pt idx="1416">446261</cx:pt>
          <cx:pt idx="1417">315000</cx:pt>
          <cx:pt idx="1418">325000</cx:pt>
          <cx:pt idx="1419">313000</cx:pt>
          <cx:pt idx="1420">314813</cx:pt>
          <cx:pt idx="1421">370878</cx:pt>
          <cx:pt idx="1422">285000</cx:pt>
          <cx:pt idx="1423">320000</cx:pt>
          <cx:pt idx="1424">264132</cx:pt>
          <cx:pt idx="1425">485000</cx:pt>
          <cx:pt idx="1426">582933</cx:pt>
          <cx:pt idx="1427">350000</cx:pt>
          <cx:pt idx="1428">328900</cx:pt>
          <cx:pt idx="1429">611657</cx:pt>
          <cx:pt idx="1430">320000</cx:pt>
          <cx:pt idx="1431">239000</cx:pt>
          <cx:pt idx="1432">395192</cx:pt>
          <cx:pt idx="1433">315500</cx:pt>
          <cx:pt idx="1434">556581</cx:pt>
          <cx:pt idx="1435">335000</cx:pt>
          <cx:pt idx="1436">367294</cx:pt>
          <cx:pt idx="1437">378500</cx:pt>
          <cx:pt idx="1438">325000</cx:pt>
          <cx:pt idx="1439">333168</cx:pt>
          <cx:pt idx="1440">315000</cx:pt>
          <cx:pt idx="1441">377500</cx:pt>
          <cx:pt idx="1442">438780</cx:pt>
          <cx:pt idx="1443">475000</cx:pt>
          <cx:pt idx="1444">386250</cx:pt>
          <cx:pt idx="1445">426000</cx:pt>
          <cx:pt idx="1446">555000</cx:pt>
          <cx:pt idx="1447">402861</cx:pt>
          <cx:pt idx="1448">184750</cx:pt>
          <cx:pt idx="1449">325000</cx:pt>
          <cx:pt idx="1450">451950</cx:pt>
          <cx:pt idx="1451">755000</cx:pt>
          <cx:pt idx="1452">385000</cx:pt>
          <cx:pt idx="1453">337500</cx:pt>
          <cx:pt idx="1454">625000</cx:pt>
          <cx:pt idx="1455">745000</cx:pt>
          <cx:pt idx="1456">465000</cx:pt>
          <cx:pt idx="1457">160000</cx:pt>
          <cx:pt idx="1458">466500</cx:pt>
          <cx:pt idx="1459">310000</cx:pt>
        </cx:lvl>
      </cx:numDim>
    </cx:data>
  </cx:chartData>
  <cx:chart>
    <cx:title pos="t" align="ctr" overlay="0">
      <cx:tx>
        <cx:txData>
          <cx:v>AVG Sale Price by Overall Quality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600"/>
          </a:pPr>
          <a:r>
            <a:rPr lang="en-US" sz="16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AVG Sale Price by Overall Quality</a:t>
          </a:r>
        </a:p>
      </cx:txPr>
    </cx:title>
    <cx:plotArea>
      <cx:plotAreaRegion>
        <cx:series layoutId="boxWhisker" uniqueId="{85BDF9B2-C8F6-415F-AA53-26109C30DACA}" formatIdx="0">
          <cx:tx>
            <cx:txData>
              <cx:f>OverallQual!$B$21</cx:f>
              <cx:v>Average of SalePrice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/>
            </a:pPr>
            <a:endPara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endParaRPr>
          </a:p>
        </cx:txPr>
      </cx:axis>
      <cx:axis id="1">
        <cx:valScaling/>
        <cx:title>
          <cx:tx>
            <cx:txData>
              <cx:v/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endParaRPr lang="en-US" sz="9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endParaRPr>
            </a:p>
          </cx:txPr>
        </cx:title>
        <cx:majorGridlines/>
        <cx:tickLabels/>
        <cx:numFmt formatCode="$#,##0" sourceLinked="0"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200"/>
            </a:pPr>
            <a:endParaRPr lang="en-US" sz="12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endParaRPr>
          </a:p>
        </cx:txPr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47F05-0506-494A-8060-3F395B947DF9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1E857-36B8-43F1-9D87-FE508167B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C0A13-3F3D-45D4-B17C-1E0ACF36A6FB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AAAB6-A2C6-4A85-A3A1-98EFBA61C9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effectLst/>
              <a:latin typeface="Segoe UI" panose="020B0502040204020203" pitchFamily="34" charset="0"/>
            </a:endParaRPr>
          </a:p>
          <a:p>
            <a:r>
              <a:rPr lang="en-US" dirty="0"/>
              <a:t>ID=d924773e-9a16-4d6d-9803-8cb819e99682
Recipe=text_billboard
Type=TextOnly
Variant=0
FamilyID=AccentBoxWalbaum_Zero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AA36B1-75F6-458C-B388-8BC01E9857C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anchor="ctr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Picture Placeholder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5" name="Picture Placeholder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064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064" y="3355848"/>
            <a:ext cx="6272784" cy="2825496"/>
          </a:xfr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anchor="ctr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/house-prices-advanced-regression-techniques/overview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Factors That Drive Home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Cameron Buzzard</a:t>
            </a: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Garage Cars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EA9894-2E2E-428E-A975-7FE330F57819}"/>
              </a:ext>
            </a:extLst>
          </p:cNvPr>
          <p:cNvSpPr txBox="1">
            <a:spLocks/>
          </p:cNvSpPr>
          <p:nvPr/>
        </p:nvSpPr>
        <p:spPr>
          <a:xfrm>
            <a:off x="612647" y="2603863"/>
            <a:ext cx="5483353" cy="3705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Size of the garage in car capacity</a:t>
            </a:r>
          </a:p>
          <a:p>
            <a:r>
              <a:rPr lang="en-US" sz="2000" dirty="0"/>
              <a:t>Target homes with at least a 3 car garage </a:t>
            </a:r>
            <a:r>
              <a:rPr lang="en-US" sz="2000" i="1" dirty="0"/>
              <a:t>(186 sold)</a:t>
            </a:r>
          </a:p>
          <a:p>
            <a:r>
              <a:rPr lang="en-US" sz="2000" dirty="0"/>
              <a:t>3+ car garage has an avg. price sold of $306,491</a:t>
            </a:r>
          </a:p>
          <a:p>
            <a:r>
              <a:rPr lang="en-US" sz="2000" dirty="0"/>
              <a:t>Hypothesis: There is no significant difference in home price based on </a:t>
            </a:r>
            <a:r>
              <a:rPr lang="en-US" sz="2000" dirty="0" err="1"/>
              <a:t>GarageCars</a:t>
            </a:r>
            <a:r>
              <a:rPr lang="en-US" sz="2000" dirty="0"/>
              <a:t> </a:t>
            </a:r>
            <a:r>
              <a:rPr lang="en-US" sz="1600" dirty="0"/>
              <a:t>(2 v 3)</a:t>
            </a:r>
          </a:p>
          <a:p>
            <a:pPr lvl="1"/>
            <a:r>
              <a:rPr lang="en-US" sz="1600" dirty="0"/>
              <a:t>Reject at 95% confidence, p-value &lt; .0001 </a:t>
            </a:r>
            <a:endParaRPr lang="en-US" i="1" dirty="0"/>
          </a:p>
          <a:p>
            <a:pPr lvl="1"/>
            <a:endParaRPr lang="en-US" sz="2000" dirty="0"/>
          </a:p>
          <a:p>
            <a:endParaRPr lang="en-US" sz="2400" i="1" dirty="0"/>
          </a:p>
          <a:p>
            <a:endParaRPr lang="en-US" sz="2400" dirty="0"/>
          </a:p>
          <a:p>
            <a:pPr marL="285750" indent="-285750"/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FF0898B-F02D-4A08-9AC2-1A4DFE32CE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031892"/>
              </p:ext>
            </p:extLst>
          </p:nvPr>
        </p:nvGraphicFramePr>
        <p:xfrm>
          <a:off x="5982159" y="2238103"/>
          <a:ext cx="5756995" cy="42323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99316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 Air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EA9894-2E2E-428E-A975-7FE330F57819}"/>
              </a:ext>
            </a:extLst>
          </p:cNvPr>
          <p:cNvSpPr txBox="1">
            <a:spLocks/>
          </p:cNvSpPr>
          <p:nvPr/>
        </p:nvSpPr>
        <p:spPr>
          <a:xfrm>
            <a:off x="612647" y="2603863"/>
            <a:ext cx="5483353" cy="37054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Target homes </a:t>
            </a:r>
            <a:r>
              <a:rPr lang="en-US" sz="2400" u="sng" dirty="0"/>
              <a:t>with</a:t>
            </a:r>
            <a:r>
              <a:rPr lang="en-US" sz="2400" b="1" dirty="0"/>
              <a:t> </a:t>
            </a:r>
            <a:r>
              <a:rPr lang="en-US" sz="2400" dirty="0"/>
              <a:t>central air</a:t>
            </a:r>
            <a:endParaRPr lang="en-US" sz="2400" i="1" dirty="0"/>
          </a:p>
          <a:p>
            <a:r>
              <a:rPr lang="en-US" sz="2400" dirty="0"/>
              <a:t>Avg. price difference between homes with and without central air: $80,515</a:t>
            </a:r>
          </a:p>
          <a:p>
            <a:r>
              <a:rPr lang="en-US" sz="2400" dirty="0"/>
              <a:t>Hypothesis: There is no significant difference in home price based on having Central Air or not</a:t>
            </a:r>
          </a:p>
          <a:p>
            <a:pPr lvl="1"/>
            <a:r>
              <a:rPr lang="en-US" sz="2000" dirty="0"/>
              <a:t>Reject at 95% confidence, p-value &lt; .0001</a:t>
            </a:r>
            <a:endParaRPr lang="en-US" sz="2000" i="1" dirty="0"/>
          </a:p>
          <a:p>
            <a:pPr lvl="1"/>
            <a:endParaRPr lang="en-US" sz="2000" dirty="0"/>
          </a:p>
          <a:p>
            <a:endParaRPr lang="en-US" sz="2400" dirty="0"/>
          </a:p>
          <a:p>
            <a:pPr marL="285750" indent="-285750"/>
            <a:endParaRPr lang="en-US" dirty="0"/>
          </a:p>
          <a:p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3A7C291-1303-4D7B-B5F5-62EB58F377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4653046"/>
              </p:ext>
            </p:extLst>
          </p:nvPr>
        </p:nvGraphicFramePr>
        <p:xfrm>
          <a:off x="6232289" y="2294708"/>
          <a:ext cx="5347063" cy="4088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9932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E9372-10C9-4FE2-AA18-D3757770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CCB26-C7B5-4926-8F38-01AA28C00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167563"/>
            <a:ext cx="4349061" cy="3893603"/>
          </a:xfrm>
        </p:spPr>
        <p:txBody>
          <a:bodyPr>
            <a:normAutofit/>
          </a:bodyPr>
          <a:lstStyle/>
          <a:p>
            <a:r>
              <a:rPr lang="en-US" dirty="0"/>
              <a:t>Prioritize these 5 factors when determining home prices:</a:t>
            </a:r>
          </a:p>
          <a:p>
            <a:pPr marL="342900" indent="-342900">
              <a:buAutoNum type="arabicPeriod"/>
            </a:pPr>
            <a:r>
              <a:rPr lang="en-US" dirty="0"/>
              <a:t>Overall Quality  (8+)</a:t>
            </a:r>
          </a:p>
          <a:p>
            <a:pPr marL="342900" indent="-342900">
              <a:buAutoNum type="arabicPeriod"/>
            </a:pPr>
            <a:r>
              <a:rPr lang="en-US" dirty="0"/>
              <a:t>Ground Living Area  (&gt;1678)</a:t>
            </a:r>
          </a:p>
          <a:p>
            <a:pPr marL="342900" indent="-342900">
              <a:buAutoNum type="arabicPeriod"/>
            </a:pPr>
            <a:r>
              <a:rPr lang="en-US" dirty="0"/>
              <a:t>Neighborhood  (top 10)</a:t>
            </a:r>
          </a:p>
          <a:p>
            <a:pPr marL="342900" indent="-342900">
              <a:buAutoNum type="arabicPeriod"/>
            </a:pPr>
            <a:r>
              <a:rPr lang="en-US" dirty="0"/>
              <a:t>Garage Cars  (3+)</a:t>
            </a:r>
          </a:p>
          <a:p>
            <a:pPr marL="342900" indent="-342900">
              <a:buAutoNum type="arabicPeriod"/>
            </a:pPr>
            <a:r>
              <a:rPr lang="en-US" dirty="0"/>
              <a:t>With Central Air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i="1" dirty="0"/>
              <a:t>Homes that meet all 5 criteria:</a:t>
            </a:r>
          </a:p>
          <a:p>
            <a:pPr>
              <a:spcBef>
                <a:spcPts val="0"/>
              </a:spcBef>
            </a:pPr>
            <a:r>
              <a:rPr lang="en-US" i="1" dirty="0"/>
              <a:t>Avg. price = </a:t>
            </a:r>
            <a:r>
              <a:rPr lang="en-US" sz="2000" b="1" dirty="0"/>
              <a:t>$363,703</a:t>
            </a:r>
            <a:endParaRPr 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096FAC-4C70-4717-A91D-3A68FF168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745" y="1115955"/>
            <a:ext cx="4833007" cy="462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9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4A85B-2AC6-4E29-B074-AB92F8FA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200" dirty="0">
                <a:latin typeface="+mj-lt"/>
              </a:rPr>
              <a:t>Agenda</a:t>
            </a:r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1749033-B92E-4E63-82DE-801849DA2B1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4138" r="4138"/>
          <a:stretch/>
        </p:blipFill>
        <p:spPr>
          <a:xfrm>
            <a:off x="457200" y="603504"/>
            <a:ext cx="4050792" cy="557784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AB0EB-0819-41F4-99E9-C02FA0DAF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Objective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Data Overview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Method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Findings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/>
              <a:t>Recommendations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5953615" cy="2825496"/>
          </a:xfrm>
        </p:spPr>
        <p:txBody>
          <a:bodyPr/>
          <a:lstStyle/>
          <a:p>
            <a:r>
              <a:rPr lang="en-US" sz="2000" dirty="0"/>
              <a:t>Determine what factors drive home prices based on the residential homes sold in Ames, Iowa from 2006 – 2010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CECC5E-4968-47EA-A6BA-68212618D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432" y="723004"/>
            <a:ext cx="5183624" cy="526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3355848"/>
            <a:ext cx="6412097" cy="282549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1460 residential homes sold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Ames, Iowa from 2006 –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79 variables describing each home (categorical and continuous)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Avg sale price = $180,921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Original data: </a:t>
            </a:r>
            <a:r>
              <a:rPr lang="en-US" sz="2000" dirty="0">
                <a:hlinkClick r:id="rId2"/>
              </a:rPr>
              <a:t>Kaggle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A71E322-8DF0-41F9-8A7D-00C811EF105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7E70169-5626-4217-A858-734DB84A06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894625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3355848"/>
            <a:ext cx="6412097" cy="28254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Familiarize myself with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Created pivot tables and visualizations within Excel to start seeing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Conducted t-tests on variables that stood out as having the greatest impact to home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Found 5 main factors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B0729-E5AC-479A-9E8D-631F7BC7E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0852" y="609600"/>
            <a:ext cx="40585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83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D3A99-BC9D-4DC2-BE1B-9E2C93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D061C-023A-4DD9-8847-DD7718553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main factors that drive home prices</a:t>
            </a:r>
          </a:p>
        </p:txBody>
      </p:sp>
    </p:spTree>
    <p:extLst>
      <p:ext uri="{BB962C8B-B14F-4D97-AF65-F5344CB8AC3E}">
        <p14:creationId xmlns:p14="http://schemas.microsoft.com/office/powerpoint/2010/main" val="217754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Quality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6" name="Content Placeholder 15">
                <a:extLst>
                  <a:ext uri="{FF2B5EF4-FFF2-40B4-BE49-F238E27FC236}">
                    <a16:creationId xmlns:a16="http://schemas.microsoft.com/office/drawing/2014/main" id="{B5E19C3A-ED11-4715-A8E8-39434FEB0CB2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159509017"/>
                  </p:ext>
                </p:extLst>
              </p:nvPr>
            </p:nvGraphicFramePr>
            <p:xfrm>
              <a:off x="6096000" y="2168434"/>
              <a:ext cx="5643154" cy="445008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6" name="Content Placeholder 15">
                <a:extLst>
                  <a:ext uri="{FF2B5EF4-FFF2-40B4-BE49-F238E27FC236}">
                    <a16:creationId xmlns:a16="http://schemas.microsoft.com/office/drawing/2014/main" id="{B5E19C3A-ED11-4715-A8E8-39434FEB0C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6000" y="2168434"/>
                <a:ext cx="5643154" cy="445008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EA9894-2E2E-428E-A975-7FE330F57819}"/>
              </a:ext>
            </a:extLst>
          </p:cNvPr>
          <p:cNvSpPr txBox="1">
            <a:spLocks/>
          </p:cNvSpPr>
          <p:nvPr/>
        </p:nvSpPr>
        <p:spPr>
          <a:xfrm>
            <a:off x="612647" y="2525486"/>
            <a:ext cx="5483353" cy="3901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Defined as overall material and finish quality</a:t>
            </a:r>
          </a:p>
          <a:p>
            <a:r>
              <a:rPr lang="en-US" sz="2000" dirty="0"/>
              <a:t>Target homes with quality rating of 8+ </a:t>
            </a:r>
            <a:r>
              <a:rPr lang="en-US" sz="2000" i="1" dirty="0"/>
              <a:t>(229 sold)</a:t>
            </a:r>
          </a:p>
          <a:p>
            <a:r>
              <a:rPr lang="en-US" sz="2000" dirty="0"/>
              <a:t>8+ homes have an avg. price sold of $305,035</a:t>
            </a:r>
          </a:p>
          <a:p>
            <a:r>
              <a:rPr lang="en-US" sz="2000" dirty="0"/>
              <a:t>Hypothesis:  There is no significant difference in home price based on Overall Quality </a:t>
            </a:r>
            <a:r>
              <a:rPr lang="en-US" sz="1600" dirty="0"/>
              <a:t>(4 v 8)</a:t>
            </a:r>
          </a:p>
          <a:p>
            <a:pPr lvl="1"/>
            <a:r>
              <a:rPr lang="en-US" sz="1600" dirty="0"/>
              <a:t>Reject at 95% confidence, p-value &lt; .0001 </a:t>
            </a:r>
            <a:endParaRPr lang="en-US" sz="2400" i="1" dirty="0"/>
          </a:p>
          <a:p>
            <a:endParaRPr lang="en-US" sz="2400" dirty="0"/>
          </a:p>
          <a:p>
            <a:pPr marL="285750" indent="-28575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742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Living Area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EA9894-2E2E-428E-A975-7FE330F57819}"/>
              </a:ext>
            </a:extLst>
          </p:cNvPr>
          <p:cNvSpPr txBox="1">
            <a:spLocks/>
          </p:cNvSpPr>
          <p:nvPr/>
        </p:nvSpPr>
        <p:spPr>
          <a:xfrm>
            <a:off x="612647" y="2603863"/>
            <a:ext cx="5483353" cy="3705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Above ground living area, square feet</a:t>
            </a:r>
          </a:p>
          <a:p>
            <a:r>
              <a:rPr lang="en-US" sz="2000" dirty="0"/>
              <a:t>Target homes with square feet greater than 1,678</a:t>
            </a:r>
            <a:endParaRPr lang="en-US" sz="2000" i="1" dirty="0"/>
          </a:p>
          <a:p>
            <a:r>
              <a:rPr lang="en-US" sz="2000" dirty="0"/>
              <a:t>708 homes sold </a:t>
            </a:r>
            <a:r>
              <a:rPr lang="en-US" sz="2000" i="1" dirty="0"/>
              <a:t>(&gt;1,678 ft²) </a:t>
            </a:r>
            <a:r>
              <a:rPr lang="en-US" sz="2000" dirty="0"/>
              <a:t>with an average price of $227,539</a:t>
            </a:r>
          </a:p>
          <a:p>
            <a:r>
              <a:rPr lang="en-US" sz="2000" dirty="0"/>
              <a:t>Hypothesis: There is no significant difference in home price based on </a:t>
            </a:r>
            <a:r>
              <a:rPr lang="en-US" sz="2000" dirty="0" err="1"/>
              <a:t>GrLivArea</a:t>
            </a:r>
            <a:r>
              <a:rPr lang="en-US" sz="2000" dirty="0"/>
              <a:t> </a:t>
            </a:r>
            <a:r>
              <a:rPr lang="en-US" sz="1600" dirty="0"/>
              <a:t>(&lt;1450 vs &gt;1678)</a:t>
            </a:r>
          </a:p>
          <a:p>
            <a:pPr lvl="1"/>
            <a:r>
              <a:rPr lang="en-US" sz="1600" dirty="0"/>
              <a:t>Reject at 95% confidence, p-value &lt; .0001 </a:t>
            </a:r>
            <a:endParaRPr lang="en-US" sz="2400" i="1" dirty="0"/>
          </a:p>
          <a:p>
            <a:pPr lvl="1"/>
            <a:endParaRPr lang="en-US" sz="1600" dirty="0"/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75D4E9E-068B-481C-B8BA-3D83D3732B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027305"/>
              </p:ext>
            </p:extLst>
          </p:nvPr>
        </p:nvGraphicFramePr>
        <p:xfrm>
          <a:off x="6096000" y="2255520"/>
          <a:ext cx="5634446" cy="40538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97447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EA9894-2E2E-428E-A975-7FE330F57819}"/>
              </a:ext>
            </a:extLst>
          </p:cNvPr>
          <p:cNvSpPr txBox="1">
            <a:spLocks/>
          </p:cNvSpPr>
          <p:nvPr/>
        </p:nvSpPr>
        <p:spPr>
          <a:xfrm>
            <a:off x="612648" y="2927977"/>
            <a:ext cx="4325112" cy="1976846"/>
          </a:xfrm>
          <a:prstGeom prst="rect">
            <a:avLst/>
          </a:prstGeom>
        </p:spPr>
        <p:txBody>
          <a:bodyPr vert="horz" lIns="91440" tIns="45720" rIns="91440" bIns="45720" numCol="2" spcCol="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dirty="0" err="1"/>
              <a:t>NoRidge</a:t>
            </a:r>
            <a:endParaRPr lang="en-US" sz="1800" dirty="0"/>
          </a:p>
          <a:p>
            <a:pPr lvl="1"/>
            <a:r>
              <a:rPr lang="en-US" sz="1800" dirty="0" err="1"/>
              <a:t>NridgeHt</a:t>
            </a:r>
            <a:endParaRPr lang="en-US" sz="1800" dirty="0"/>
          </a:p>
          <a:p>
            <a:pPr lvl="1"/>
            <a:r>
              <a:rPr lang="en-US" sz="1800" dirty="0" err="1"/>
              <a:t>StoneBr</a:t>
            </a:r>
            <a:endParaRPr lang="en-US" sz="1800" dirty="0"/>
          </a:p>
          <a:p>
            <a:pPr lvl="1"/>
            <a:r>
              <a:rPr lang="en-US" sz="1800" dirty="0"/>
              <a:t>Timber</a:t>
            </a:r>
          </a:p>
          <a:p>
            <a:pPr lvl="1"/>
            <a:r>
              <a:rPr lang="en-US" sz="1800" dirty="0"/>
              <a:t>Veenker</a:t>
            </a:r>
          </a:p>
          <a:p>
            <a:pPr lvl="1"/>
            <a:r>
              <a:rPr lang="en-US" sz="1800" dirty="0" err="1"/>
              <a:t>Somerst</a:t>
            </a:r>
            <a:endParaRPr lang="en-US" sz="1800" dirty="0"/>
          </a:p>
          <a:p>
            <a:pPr lvl="1"/>
            <a:r>
              <a:rPr lang="en-US" sz="1800" dirty="0" err="1"/>
              <a:t>ClearCr</a:t>
            </a:r>
            <a:endParaRPr lang="en-US" sz="1800" dirty="0"/>
          </a:p>
          <a:p>
            <a:pPr lvl="1"/>
            <a:r>
              <a:rPr lang="en-US" sz="1800" dirty="0" err="1"/>
              <a:t>Crawfor</a:t>
            </a:r>
            <a:endParaRPr lang="en-US" sz="1800" dirty="0"/>
          </a:p>
          <a:p>
            <a:pPr lvl="1"/>
            <a:r>
              <a:rPr lang="en-US" sz="1800" dirty="0" err="1"/>
              <a:t>CollgCr</a:t>
            </a:r>
            <a:endParaRPr lang="en-US" sz="1800" dirty="0"/>
          </a:p>
          <a:p>
            <a:pPr lvl="1"/>
            <a:r>
              <a:rPr lang="en-US" sz="1800" dirty="0" err="1"/>
              <a:t>Blmngtn</a:t>
            </a:r>
            <a:endParaRPr lang="en-US" sz="24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3133DC1-0A01-40A0-8EEA-FD760B85C1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4997663"/>
              </p:ext>
            </p:extLst>
          </p:nvPr>
        </p:nvGraphicFramePr>
        <p:xfrm>
          <a:off x="4937759" y="2281646"/>
          <a:ext cx="6641593" cy="41975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7B33B33-7245-4E88-9631-6C10CB2C1FD3}"/>
              </a:ext>
            </a:extLst>
          </p:cNvPr>
          <p:cNvSpPr txBox="1"/>
          <p:nvPr/>
        </p:nvSpPr>
        <p:spPr>
          <a:xfrm>
            <a:off x="612648" y="2194560"/>
            <a:ext cx="4325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/>
              <a:t>Target these top 10 neighborhoods by price: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069D59-1089-4D7C-83C7-6F2E6FB1928F}"/>
              </a:ext>
            </a:extLst>
          </p:cNvPr>
          <p:cNvSpPr txBox="1"/>
          <p:nvPr/>
        </p:nvSpPr>
        <p:spPr>
          <a:xfrm>
            <a:off x="612646" y="4817737"/>
            <a:ext cx="41248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Hypothesis: There is no significant difference in home price based on Neighborhood </a:t>
            </a:r>
            <a:r>
              <a:rPr lang="en-US" sz="1600" i="1" dirty="0"/>
              <a:t>(tested Sawyer v </a:t>
            </a:r>
            <a:r>
              <a:rPr lang="en-US" sz="1600" i="1" dirty="0" err="1"/>
              <a:t>NridgHt</a:t>
            </a:r>
            <a:r>
              <a:rPr lang="en-US" sz="1600" i="1" dirty="0"/>
              <a:t>)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Reject at 95% confidence, p-value &lt; .0001 </a:t>
            </a:r>
            <a:endParaRPr lang="en-US" sz="2400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80076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0D7697-8E53-4EA8-8CBB-9C19575257B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AccentBox presentation</Template>
  <TotalTime>397</TotalTime>
  <Words>495</Words>
  <Application>Microsoft Office PowerPoint</Application>
  <PresentationFormat>Widescreen</PresentationFormat>
  <Paragraphs>86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Segoe UI</vt:lpstr>
      <vt:lpstr>AccentBoxVTI</vt:lpstr>
      <vt:lpstr>Factors That Drive Home Prices</vt:lpstr>
      <vt:lpstr>Agenda</vt:lpstr>
      <vt:lpstr>Objective</vt:lpstr>
      <vt:lpstr>Data Set</vt:lpstr>
      <vt:lpstr>Method</vt:lpstr>
      <vt:lpstr>Findings</vt:lpstr>
      <vt:lpstr>Overall Quality</vt:lpstr>
      <vt:lpstr>Ground Living Area</vt:lpstr>
      <vt:lpstr>Neighborhood</vt:lpstr>
      <vt:lpstr>Garage Cars</vt:lpstr>
      <vt:lpstr>Central Air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Factors That Drive Home Prices</dc:title>
  <dc:creator>CAMERON BUZZARD</dc:creator>
  <cp:lastModifiedBy>CAMERON BUZZARD</cp:lastModifiedBy>
  <cp:revision>27</cp:revision>
  <dcterms:created xsi:type="dcterms:W3CDTF">2021-02-05T17:23:05Z</dcterms:created>
  <dcterms:modified xsi:type="dcterms:W3CDTF">2021-02-17T22:27:04Z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